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7" r:id="rId2"/>
    <p:sldId id="266" r:id="rId3"/>
    <p:sldId id="263" r:id="rId4"/>
    <p:sldId id="265" r:id="rId5"/>
    <p:sldId id="259" r:id="rId6"/>
    <p:sldId id="264" r:id="rId7"/>
    <p:sldId id="267" r:id="rId8"/>
    <p:sldId id="261" r:id="rId9"/>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114" d="100"/>
          <a:sy n="114" d="100"/>
        </p:scale>
        <p:origin x="47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830" tIns="46415" rIns="92830" bIns="46415" rtlCol="0"/>
          <a:lstStyle>
            <a:lvl1pPr algn="r">
              <a:defRPr sz="1200"/>
            </a:lvl1pPr>
          </a:lstStyle>
          <a:p>
            <a:fld id="{2C5FFA57-82D1-454A-918D-16BAF4D602A2}" type="datetimeFigureOut">
              <a:rPr lang="en-US" smtClean="0"/>
              <a:t>2/11/2021</a:t>
            </a:fld>
            <a:endParaRPr lang="en-US"/>
          </a:p>
        </p:txBody>
      </p:sp>
      <p:sp>
        <p:nvSpPr>
          <p:cNvPr id="4" name="Slide Image Placeholder 3"/>
          <p:cNvSpPr>
            <a:spLocks noGrp="1" noRot="1" noChangeAspect="1"/>
          </p:cNvSpPr>
          <p:nvPr>
            <p:ph type="sldImg" idx="2"/>
          </p:nvPr>
        </p:nvSpPr>
        <p:spPr>
          <a:xfrm>
            <a:off x="704850" y="1154113"/>
            <a:ext cx="5540375" cy="3117850"/>
          </a:xfrm>
          <a:prstGeom prst="rect">
            <a:avLst/>
          </a:prstGeom>
          <a:noFill/>
          <a:ln w="12700">
            <a:solidFill>
              <a:prstClr val="black"/>
            </a:solidFill>
          </a:ln>
        </p:spPr>
        <p:txBody>
          <a:bodyPr vert="horz" lIns="92830" tIns="46415" rIns="92830" bIns="46415" rtlCol="0" anchor="ctr"/>
          <a:lstStyle/>
          <a:p>
            <a:endParaRPr lang="en-US"/>
          </a:p>
        </p:txBody>
      </p:sp>
      <p:sp>
        <p:nvSpPr>
          <p:cNvPr id="5" name="Notes Placeholder 4"/>
          <p:cNvSpPr>
            <a:spLocks noGrp="1"/>
          </p:cNvSpPr>
          <p:nvPr>
            <p:ph type="body" sz="quarter" idx="3"/>
          </p:nvPr>
        </p:nvSpPr>
        <p:spPr>
          <a:xfrm>
            <a:off x="695008" y="4444862"/>
            <a:ext cx="5560060" cy="3636705"/>
          </a:xfrm>
          <a:prstGeom prst="rect">
            <a:avLst/>
          </a:prstGeom>
        </p:spPr>
        <p:txBody>
          <a:bodyPr vert="horz" lIns="92830" tIns="46415" rIns="92830" bIns="4641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70"/>
            <a:ext cx="3011699" cy="463407"/>
          </a:xfrm>
          <a:prstGeom prst="rect">
            <a:avLst/>
          </a:prstGeom>
        </p:spPr>
        <p:txBody>
          <a:bodyPr vert="horz" lIns="92830" tIns="46415" rIns="92830" bIns="46415"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70"/>
            <a:ext cx="3011699" cy="463407"/>
          </a:xfrm>
          <a:prstGeom prst="rect">
            <a:avLst/>
          </a:prstGeom>
        </p:spPr>
        <p:txBody>
          <a:bodyPr vert="horz" lIns="92830" tIns="46415" rIns="92830" bIns="46415" rtlCol="0" anchor="b"/>
          <a:lstStyle>
            <a:lvl1pPr algn="r">
              <a:defRPr sz="1200"/>
            </a:lvl1pPr>
          </a:lstStyle>
          <a:p>
            <a:fld id="{68E172EB-3585-4F89-95C7-78BF868D509A}" type="slidenum">
              <a:rPr lang="en-US" smtClean="0"/>
              <a:t>‹#›</a:t>
            </a:fld>
            <a:endParaRPr lang="en-US"/>
          </a:p>
        </p:txBody>
      </p:sp>
    </p:spTree>
    <p:extLst>
      <p:ext uri="{BB962C8B-B14F-4D97-AF65-F5344CB8AC3E}">
        <p14:creationId xmlns:p14="http://schemas.microsoft.com/office/powerpoint/2010/main" val="8457787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37468-4E3C-40BB-AD17-BA3D64C2E9E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2470BD3-2288-4AE9-9ED9-203117C129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D30FA07-0D74-453F-AFB1-7C0161573867}"/>
              </a:ext>
            </a:extLst>
          </p:cNvPr>
          <p:cNvSpPr>
            <a:spLocks noGrp="1"/>
          </p:cNvSpPr>
          <p:nvPr>
            <p:ph type="dt" sz="half" idx="10"/>
          </p:nvPr>
        </p:nvSpPr>
        <p:spPr/>
        <p:txBody>
          <a:bodyPr/>
          <a:lstStyle/>
          <a:p>
            <a:fld id="{14F362D7-945D-4033-AF7C-D66625C5E8DE}" type="datetimeFigureOut">
              <a:rPr lang="en-US" smtClean="0"/>
              <a:t>2/11/2021</a:t>
            </a:fld>
            <a:endParaRPr lang="en-US"/>
          </a:p>
        </p:txBody>
      </p:sp>
      <p:sp>
        <p:nvSpPr>
          <p:cNvPr id="5" name="Footer Placeholder 4">
            <a:extLst>
              <a:ext uri="{FF2B5EF4-FFF2-40B4-BE49-F238E27FC236}">
                <a16:creationId xmlns:a16="http://schemas.microsoft.com/office/drawing/2014/main" id="{DA13AC7D-B7BC-4E36-862A-C1F2F98375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E1C456-B9B1-4879-99D5-028782DF5449}"/>
              </a:ext>
            </a:extLst>
          </p:cNvPr>
          <p:cNvSpPr>
            <a:spLocks noGrp="1"/>
          </p:cNvSpPr>
          <p:nvPr>
            <p:ph type="sldNum" sz="quarter" idx="12"/>
          </p:nvPr>
        </p:nvSpPr>
        <p:spPr/>
        <p:txBody>
          <a:bodyPr/>
          <a:lstStyle/>
          <a:p>
            <a:fld id="{E523AD10-7244-443B-994B-194F0241080A}" type="slidenum">
              <a:rPr lang="en-US" smtClean="0"/>
              <a:t>‹#›</a:t>
            </a:fld>
            <a:endParaRPr lang="en-US"/>
          </a:p>
        </p:txBody>
      </p:sp>
    </p:spTree>
    <p:extLst>
      <p:ext uri="{BB962C8B-B14F-4D97-AF65-F5344CB8AC3E}">
        <p14:creationId xmlns:p14="http://schemas.microsoft.com/office/powerpoint/2010/main" val="11744334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74008-C583-4E11-BBE0-5ABB5C36B22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6EB72D7-6572-4DA3-83C9-E75E91F3BC0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E2AA2D-54E6-4454-B7F7-AE4B0E30E346}"/>
              </a:ext>
            </a:extLst>
          </p:cNvPr>
          <p:cNvSpPr>
            <a:spLocks noGrp="1"/>
          </p:cNvSpPr>
          <p:nvPr>
            <p:ph type="dt" sz="half" idx="10"/>
          </p:nvPr>
        </p:nvSpPr>
        <p:spPr/>
        <p:txBody>
          <a:bodyPr/>
          <a:lstStyle/>
          <a:p>
            <a:fld id="{14F362D7-945D-4033-AF7C-D66625C5E8DE}" type="datetimeFigureOut">
              <a:rPr lang="en-US" smtClean="0"/>
              <a:t>2/11/2021</a:t>
            </a:fld>
            <a:endParaRPr lang="en-US"/>
          </a:p>
        </p:txBody>
      </p:sp>
      <p:sp>
        <p:nvSpPr>
          <p:cNvPr id="5" name="Footer Placeholder 4">
            <a:extLst>
              <a:ext uri="{FF2B5EF4-FFF2-40B4-BE49-F238E27FC236}">
                <a16:creationId xmlns:a16="http://schemas.microsoft.com/office/drawing/2014/main" id="{2C8A6F02-46E5-4035-88E7-1BC90B0376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872B54-3006-4F33-A35A-7EDDEC97A4F7}"/>
              </a:ext>
            </a:extLst>
          </p:cNvPr>
          <p:cNvSpPr>
            <a:spLocks noGrp="1"/>
          </p:cNvSpPr>
          <p:nvPr>
            <p:ph type="sldNum" sz="quarter" idx="12"/>
          </p:nvPr>
        </p:nvSpPr>
        <p:spPr/>
        <p:txBody>
          <a:bodyPr/>
          <a:lstStyle/>
          <a:p>
            <a:fld id="{E523AD10-7244-443B-994B-194F0241080A}" type="slidenum">
              <a:rPr lang="en-US" smtClean="0"/>
              <a:t>‹#›</a:t>
            </a:fld>
            <a:endParaRPr lang="en-US"/>
          </a:p>
        </p:txBody>
      </p:sp>
    </p:spTree>
    <p:extLst>
      <p:ext uri="{BB962C8B-B14F-4D97-AF65-F5344CB8AC3E}">
        <p14:creationId xmlns:p14="http://schemas.microsoft.com/office/powerpoint/2010/main" val="9872334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8F787B0-2556-4895-93BA-8CECC72CF3C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9FAFFFC-D27B-4C7B-8837-79CC04E3818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98DFA1-9734-424B-8F71-4A5227C52F3C}"/>
              </a:ext>
            </a:extLst>
          </p:cNvPr>
          <p:cNvSpPr>
            <a:spLocks noGrp="1"/>
          </p:cNvSpPr>
          <p:nvPr>
            <p:ph type="dt" sz="half" idx="10"/>
          </p:nvPr>
        </p:nvSpPr>
        <p:spPr/>
        <p:txBody>
          <a:bodyPr/>
          <a:lstStyle/>
          <a:p>
            <a:fld id="{14F362D7-945D-4033-AF7C-D66625C5E8DE}" type="datetimeFigureOut">
              <a:rPr lang="en-US" smtClean="0"/>
              <a:t>2/11/2021</a:t>
            </a:fld>
            <a:endParaRPr lang="en-US"/>
          </a:p>
        </p:txBody>
      </p:sp>
      <p:sp>
        <p:nvSpPr>
          <p:cNvPr id="5" name="Footer Placeholder 4">
            <a:extLst>
              <a:ext uri="{FF2B5EF4-FFF2-40B4-BE49-F238E27FC236}">
                <a16:creationId xmlns:a16="http://schemas.microsoft.com/office/drawing/2014/main" id="{42540F55-6AB4-4DA0-AAF0-2A3003BE8F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41F524-A770-4AEB-A0CF-E2BF5733BB04}"/>
              </a:ext>
            </a:extLst>
          </p:cNvPr>
          <p:cNvSpPr>
            <a:spLocks noGrp="1"/>
          </p:cNvSpPr>
          <p:nvPr>
            <p:ph type="sldNum" sz="quarter" idx="12"/>
          </p:nvPr>
        </p:nvSpPr>
        <p:spPr/>
        <p:txBody>
          <a:bodyPr/>
          <a:lstStyle/>
          <a:p>
            <a:fld id="{E523AD10-7244-443B-994B-194F0241080A}" type="slidenum">
              <a:rPr lang="en-US" smtClean="0"/>
              <a:t>‹#›</a:t>
            </a:fld>
            <a:endParaRPr lang="en-US"/>
          </a:p>
        </p:txBody>
      </p:sp>
    </p:spTree>
    <p:extLst>
      <p:ext uri="{BB962C8B-B14F-4D97-AF65-F5344CB8AC3E}">
        <p14:creationId xmlns:p14="http://schemas.microsoft.com/office/powerpoint/2010/main" val="964062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43AE5-D0F8-4F40-B592-24F0FC98FD9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24AB406-3909-4605-B6F7-3125BCFA161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1E5F9B-EAFC-4105-873F-AF47F2224307}"/>
              </a:ext>
            </a:extLst>
          </p:cNvPr>
          <p:cNvSpPr>
            <a:spLocks noGrp="1"/>
          </p:cNvSpPr>
          <p:nvPr>
            <p:ph type="dt" sz="half" idx="10"/>
          </p:nvPr>
        </p:nvSpPr>
        <p:spPr/>
        <p:txBody>
          <a:bodyPr/>
          <a:lstStyle/>
          <a:p>
            <a:fld id="{14F362D7-945D-4033-AF7C-D66625C5E8DE}" type="datetimeFigureOut">
              <a:rPr lang="en-US" smtClean="0"/>
              <a:t>2/11/2021</a:t>
            </a:fld>
            <a:endParaRPr lang="en-US"/>
          </a:p>
        </p:txBody>
      </p:sp>
      <p:sp>
        <p:nvSpPr>
          <p:cNvPr id="5" name="Footer Placeholder 4">
            <a:extLst>
              <a:ext uri="{FF2B5EF4-FFF2-40B4-BE49-F238E27FC236}">
                <a16:creationId xmlns:a16="http://schemas.microsoft.com/office/drawing/2014/main" id="{95C02C0F-4F33-412F-825F-620EA585E0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FE4F79-F056-4FFA-8B13-2FEB7FF6C20B}"/>
              </a:ext>
            </a:extLst>
          </p:cNvPr>
          <p:cNvSpPr>
            <a:spLocks noGrp="1"/>
          </p:cNvSpPr>
          <p:nvPr>
            <p:ph type="sldNum" sz="quarter" idx="12"/>
          </p:nvPr>
        </p:nvSpPr>
        <p:spPr/>
        <p:txBody>
          <a:bodyPr/>
          <a:lstStyle/>
          <a:p>
            <a:fld id="{E523AD10-7244-443B-994B-194F0241080A}" type="slidenum">
              <a:rPr lang="en-US" smtClean="0"/>
              <a:t>‹#›</a:t>
            </a:fld>
            <a:endParaRPr lang="en-US"/>
          </a:p>
        </p:txBody>
      </p:sp>
    </p:spTree>
    <p:extLst>
      <p:ext uri="{BB962C8B-B14F-4D97-AF65-F5344CB8AC3E}">
        <p14:creationId xmlns:p14="http://schemas.microsoft.com/office/powerpoint/2010/main" val="915248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A9139-92F0-46F5-BFCB-9C583BAC110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4C7A11E-7DFB-46B3-AE10-2A3A06CAD33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08EA3C2-5464-4A69-8F03-88EEFF75B1AE}"/>
              </a:ext>
            </a:extLst>
          </p:cNvPr>
          <p:cNvSpPr>
            <a:spLocks noGrp="1"/>
          </p:cNvSpPr>
          <p:nvPr>
            <p:ph type="dt" sz="half" idx="10"/>
          </p:nvPr>
        </p:nvSpPr>
        <p:spPr/>
        <p:txBody>
          <a:bodyPr/>
          <a:lstStyle/>
          <a:p>
            <a:fld id="{14F362D7-945D-4033-AF7C-D66625C5E8DE}" type="datetimeFigureOut">
              <a:rPr lang="en-US" smtClean="0"/>
              <a:t>2/11/2021</a:t>
            </a:fld>
            <a:endParaRPr lang="en-US"/>
          </a:p>
        </p:txBody>
      </p:sp>
      <p:sp>
        <p:nvSpPr>
          <p:cNvPr id="5" name="Footer Placeholder 4">
            <a:extLst>
              <a:ext uri="{FF2B5EF4-FFF2-40B4-BE49-F238E27FC236}">
                <a16:creationId xmlns:a16="http://schemas.microsoft.com/office/drawing/2014/main" id="{AECFBC11-6BEA-455C-86B3-80460D9946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5941D7-2545-4870-AC95-CAD4E186F4C9}"/>
              </a:ext>
            </a:extLst>
          </p:cNvPr>
          <p:cNvSpPr>
            <a:spLocks noGrp="1"/>
          </p:cNvSpPr>
          <p:nvPr>
            <p:ph type="sldNum" sz="quarter" idx="12"/>
          </p:nvPr>
        </p:nvSpPr>
        <p:spPr/>
        <p:txBody>
          <a:bodyPr/>
          <a:lstStyle/>
          <a:p>
            <a:fld id="{E523AD10-7244-443B-994B-194F0241080A}" type="slidenum">
              <a:rPr lang="en-US" smtClean="0"/>
              <a:t>‹#›</a:t>
            </a:fld>
            <a:endParaRPr lang="en-US"/>
          </a:p>
        </p:txBody>
      </p:sp>
    </p:spTree>
    <p:extLst>
      <p:ext uri="{BB962C8B-B14F-4D97-AF65-F5344CB8AC3E}">
        <p14:creationId xmlns:p14="http://schemas.microsoft.com/office/powerpoint/2010/main" val="13587186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23E7C-92D2-4DE3-B8F0-2CF53DDF3DD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C66CAFD-E6C2-4B10-BEDB-7B93965A0E6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0A29815-7427-42C9-8F7A-DEE40A14CE4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53EF38C-BC2C-490D-AF87-D9DB509465D8}"/>
              </a:ext>
            </a:extLst>
          </p:cNvPr>
          <p:cNvSpPr>
            <a:spLocks noGrp="1"/>
          </p:cNvSpPr>
          <p:nvPr>
            <p:ph type="dt" sz="half" idx="10"/>
          </p:nvPr>
        </p:nvSpPr>
        <p:spPr/>
        <p:txBody>
          <a:bodyPr/>
          <a:lstStyle/>
          <a:p>
            <a:fld id="{14F362D7-945D-4033-AF7C-D66625C5E8DE}" type="datetimeFigureOut">
              <a:rPr lang="en-US" smtClean="0"/>
              <a:t>2/11/2021</a:t>
            </a:fld>
            <a:endParaRPr lang="en-US"/>
          </a:p>
        </p:txBody>
      </p:sp>
      <p:sp>
        <p:nvSpPr>
          <p:cNvPr id="6" name="Footer Placeholder 5">
            <a:extLst>
              <a:ext uri="{FF2B5EF4-FFF2-40B4-BE49-F238E27FC236}">
                <a16:creationId xmlns:a16="http://schemas.microsoft.com/office/drawing/2014/main" id="{6064A826-1C62-415C-B3F2-B26347E15B1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7D89F4-2873-44D4-AD2C-92E823516B9C}"/>
              </a:ext>
            </a:extLst>
          </p:cNvPr>
          <p:cNvSpPr>
            <a:spLocks noGrp="1"/>
          </p:cNvSpPr>
          <p:nvPr>
            <p:ph type="sldNum" sz="quarter" idx="12"/>
          </p:nvPr>
        </p:nvSpPr>
        <p:spPr/>
        <p:txBody>
          <a:bodyPr/>
          <a:lstStyle/>
          <a:p>
            <a:fld id="{E523AD10-7244-443B-994B-194F0241080A}" type="slidenum">
              <a:rPr lang="en-US" smtClean="0"/>
              <a:t>‹#›</a:t>
            </a:fld>
            <a:endParaRPr lang="en-US"/>
          </a:p>
        </p:txBody>
      </p:sp>
    </p:spTree>
    <p:extLst>
      <p:ext uri="{BB962C8B-B14F-4D97-AF65-F5344CB8AC3E}">
        <p14:creationId xmlns:p14="http://schemas.microsoft.com/office/powerpoint/2010/main" val="21041683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2E0D5-A159-4256-B574-D904F4843FB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F3C0E36-2C68-4CA8-85FB-E38007E9B06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B998714-FA51-4F9E-8F03-09E35C1DA74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C988AD7-E185-4505-B7AC-2EF6C7BEF0B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16D311E-C22B-423C-A6DF-2C108DA8416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E341B4F-DC41-49C6-9A24-72FA0C3C0EF2}"/>
              </a:ext>
            </a:extLst>
          </p:cNvPr>
          <p:cNvSpPr>
            <a:spLocks noGrp="1"/>
          </p:cNvSpPr>
          <p:nvPr>
            <p:ph type="dt" sz="half" idx="10"/>
          </p:nvPr>
        </p:nvSpPr>
        <p:spPr/>
        <p:txBody>
          <a:bodyPr/>
          <a:lstStyle/>
          <a:p>
            <a:fld id="{14F362D7-945D-4033-AF7C-D66625C5E8DE}" type="datetimeFigureOut">
              <a:rPr lang="en-US" smtClean="0"/>
              <a:t>2/11/2021</a:t>
            </a:fld>
            <a:endParaRPr lang="en-US"/>
          </a:p>
        </p:txBody>
      </p:sp>
      <p:sp>
        <p:nvSpPr>
          <p:cNvPr id="8" name="Footer Placeholder 7">
            <a:extLst>
              <a:ext uri="{FF2B5EF4-FFF2-40B4-BE49-F238E27FC236}">
                <a16:creationId xmlns:a16="http://schemas.microsoft.com/office/drawing/2014/main" id="{37A118B9-619C-42D1-B342-AB3B7F68F3C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4CB6711-1D09-490C-87BE-B3EFB20C0390}"/>
              </a:ext>
            </a:extLst>
          </p:cNvPr>
          <p:cNvSpPr>
            <a:spLocks noGrp="1"/>
          </p:cNvSpPr>
          <p:nvPr>
            <p:ph type="sldNum" sz="quarter" idx="12"/>
          </p:nvPr>
        </p:nvSpPr>
        <p:spPr/>
        <p:txBody>
          <a:bodyPr/>
          <a:lstStyle/>
          <a:p>
            <a:fld id="{E523AD10-7244-443B-994B-194F0241080A}" type="slidenum">
              <a:rPr lang="en-US" smtClean="0"/>
              <a:t>‹#›</a:t>
            </a:fld>
            <a:endParaRPr lang="en-US"/>
          </a:p>
        </p:txBody>
      </p:sp>
    </p:spTree>
    <p:extLst>
      <p:ext uri="{BB962C8B-B14F-4D97-AF65-F5344CB8AC3E}">
        <p14:creationId xmlns:p14="http://schemas.microsoft.com/office/powerpoint/2010/main" val="15347770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7D7A3-86B8-4B90-81AB-C967A75DE00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7B1FAAE-1F3C-4914-935E-2545D8F23AE9}"/>
              </a:ext>
            </a:extLst>
          </p:cNvPr>
          <p:cNvSpPr>
            <a:spLocks noGrp="1"/>
          </p:cNvSpPr>
          <p:nvPr>
            <p:ph type="dt" sz="half" idx="10"/>
          </p:nvPr>
        </p:nvSpPr>
        <p:spPr/>
        <p:txBody>
          <a:bodyPr/>
          <a:lstStyle/>
          <a:p>
            <a:fld id="{14F362D7-945D-4033-AF7C-D66625C5E8DE}" type="datetimeFigureOut">
              <a:rPr lang="en-US" smtClean="0"/>
              <a:t>2/11/2021</a:t>
            </a:fld>
            <a:endParaRPr lang="en-US"/>
          </a:p>
        </p:txBody>
      </p:sp>
      <p:sp>
        <p:nvSpPr>
          <p:cNvPr id="4" name="Footer Placeholder 3">
            <a:extLst>
              <a:ext uri="{FF2B5EF4-FFF2-40B4-BE49-F238E27FC236}">
                <a16:creationId xmlns:a16="http://schemas.microsoft.com/office/drawing/2014/main" id="{0453FA44-278C-46E5-A239-71082721223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67A32BB-CD73-4B7B-A00D-C7894C572DF5}"/>
              </a:ext>
            </a:extLst>
          </p:cNvPr>
          <p:cNvSpPr>
            <a:spLocks noGrp="1"/>
          </p:cNvSpPr>
          <p:nvPr>
            <p:ph type="sldNum" sz="quarter" idx="12"/>
          </p:nvPr>
        </p:nvSpPr>
        <p:spPr/>
        <p:txBody>
          <a:bodyPr/>
          <a:lstStyle/>
          <a:p>
            <a:fld id="{E523AD10-7244-443B-994B-194F0241080A}" type="slidenum">
              <a:rPr lang="en-US" smtClean="0"/>
              <a:t>‹#›</a:t>
            </a:fld>
            <a:endParaRPr lang="en-US"/>
          </a:p>
        </p:txBody>
      </p:sp>
    </p:spTree>
    <p:extLst>
      <p:ext uri="{BB962C8B-B14F-4D97-AF65-F5344CB8AC3E}">
        <p14:creationId xmlns:p14="http://schemas.microsoft.com/office/powerpoint/2010/main" val="22004058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53D56B8-678C-47DB-B379-3AE0FD046D31}"/>
              </a:ext>
            </a:extLst>
          </p:cNvPr>
          <p:cNvSpPr>
            <a:spLocks noGrp="1"/>
          </p:cNvSpPr>
          <p:nvPr>
            <p:ph type="dt" sz="half" idx="10"/>
          </p:nvPr>
        </p:nvSpPr>
        <p:spPr/>
        <p:txBody>
          <a:bodyPr/>
          <a:lstStyle/>
          <a:p>
            <a:fld id="{14F362D7-945D-4033-AF7C-D66625C5E8DE}" type="datetimeFigureOut">
              <a:rPr lang="en-US" smtClean="0"/>
              <a:t>2/11/2021</a:t>
            </a:fld>
            <a:endParaRPr lang="en-US"/>
          </a:p>
        </p:txBody>
      </p:sp>
      <p:sp>
        <p:nvSpPr>
          <p:cNvPr id="3" name="Footer Placeholder 2">
            <a:extLst>
              <a:ext uri="{FF2B5EF4-FFF2-40B4-BE49-F238E27FC236}">
                <a16:creationId xmlns:a16="http://schemas.microsoft.com/office/drawing/2014/main" id="{E698E9A5-E712-4F5E-A85F-427F175CE9D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1A56295-A5A1-491A-AC77-3D6C7A743C09}"/>
              </a:ext>
            </a:extLst>
          </p:cNvPr>
          <p:cNvSpPr>
            <a:spLocks noGrp="1"/>
          </p:cNvSpPr>
          <p:nvPr>
            <p:ph type="sldNum" sz="quarter" idx="12"/>
          </p:nvPr>
        </p:nvSpPr>
        <p:spPr/>
        <p:txBody>
          <a:bodyPr/>
          <a:lstStyle/>
          <a:p>
            <a:fld id="{E523AD10-7244-443B-994B-194F0241080A}" type="slidenum">
              <a:rPr lang="en-US" smtClean="0"/>
              <a:t>‹#›</a:t>
            </a:fld>
            <a:endParaRPr lang="en-US"/>
          </a:p>
        </p:txBody>
      </p:sp>
    </p:spTree>
    <p:extLst>
      <p:ext uri="{BB962C8B-B14F-4D97-AF65-F5344CB8AC3E}">
        <p14:creationId xmlns:p14="http://schemas.microsoft.com/office/powerpoint/2010/main" val="33049839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FB3E0-7292-4E79-B526-A02217EEDF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4BB1334-2D02-484A-9DF8-AB0A33F759A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A994F02-15B1-44EE-A851-92654B1ED2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A4D3725-7E2D-442A-8DCA-F6D7A88B02A3}"/>
              </a:ext>
            </a:extLst>
          </p:cNvPr>
          <p:cNvSpPr>
            <a:spLocks noGrp="1"/>
          </p:cNvSpPr>
          <p:nvPr>
            <p:ph type="dt" sz="half" idx="10"/>
          </p:nvPr>
        </p:nvSpPr>
        <p:spPr/>
        <p:txBody>
          <a:bodyPr/>
          <a:lstStyle/>
          <a:p>
            <a:fld id="{14F362D7-945D-4033-AF7C-D66625C5E8DE}" type="datetimeFigureOut">
              <a:rPr lang="en-US" smtClean="0"/>
              <a:t>2/11/2021</a:t>
            </a:fld>
            <a:endParaRPr lang="en-US"/>
          </a:p>
        </p:txBody>
      </p:sp>
      <p:sp>
        <p:nvSpPr>
          <p:cNvPr id="6" name="Footer Placeholder 5">
            <a:extLst>
              <a:ext uri="{FF2B5EF4-FFF2-40B4-BE49-F238E27FC236}">
                <a16:creationId xmlns:a16="http://schemas.microsoft.com/office/drawing/2014/main" id="{6307BBEB-B284-4CAB-A075-3FD735BF0C9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2C9956-7171-4DC4-96E0-B0A3379F3825}"/>
              </a:ext>
            </a:extLst>
          </p:cNvPr>
          <p:cNvSpPr>
            <a:spLocks noGrp="1"/>
          </p:cNvSpPr>
          <p:nvPr>
            <p:ph type="sldNum" sz="quarter" idx="12"/>
          </p:nvPr>
        </p:nvSpPr>
        <p:spPr/>
        <p:txBody>
          <a:bodyPr/>
          <a:lstStyle/>
          <a:p>
            <a:fld id="{E523AD10-7244-443B-994B-194F0241080A}" type="slidenum">
              <a:rPr lang="en-US" smtClean="0"/>
              <a:t>‹#›</a:t>
            </a:fld>
            <a:endParaRPr lang="en-US"/>
          </a:p>
        </p:txBody>
      </p:sp>
    </p:spTree>
    <p:extLst>
      <p:ext uri="{BB962C8B-B14F-4D97-AF65-F5344CB8AC3E}">
        <p14:creationId xmlns:p14="http://schemas.microsoft.com/office/powerpoint/2010/main" val="20901311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91A2E-C17D-4476-A661-E682D352EE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91ED280-C42D-4882-8316-8AB4F3D3F26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A8426D4-3801-4E12-8D55-3714759281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F77C09-EDC6-4C46-B3DD-F7781F371848}"/>
              </a:ext>
            </a:extLst>
          </p:cNvPr>
          <p:cNvSpPr>
            <a:spLocks noGrp="1"/>
          </p:cNvSpPr>
          <p:nvPr>
            <p:ph type="dt" sz="half" idx="10"/>
          </p:nvPr>
        </p:nvSpPr>
        <p:spPr/>
        <p:txBody>
          <a:bodyPr/>
          <a:lstStyle/>
          <a:p>
            <a:fld id="{14F362D7-945D-4033-AF7C-D66625C5E8DE}" type="datetimeFigureOut">
              <a:rPr lang="en-US" smtClean="0"/>
              <a:t>2/11/2021</a:t>
            </a:fld>
            <a:endParaRPr lang="en-US"/>
          </a:p>
        </p:txBody>
      </p:sp>
      <p:sp>
        <p:nvSpPr>
          <p:cNvPr id="6" name="Footer Placeholder 5">
            <a:extLst>
              <a:ext uri="{FF2B5EF4-FFF2-40B4-BE49-F238E27FC236}">
                <a16:creationId xmlns:a16="http://schemas.microsoft.com/office/drawing/2014/main" id="{C41264C0-1238-4B4B-9676-A4F82D3EB43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C1EE4F-FC13-42DA-9C20-8EF9A6E9D450}"/>
              </a:ext>
            </a:extLst>
          </p:cNvPr>
          <p:cNvSpPr>
            <a:spLocks noGrp="1"/>
          </p:cNvSpPr>
          <p:nvPr>
            <p:ph type="sldNum" sz="quarter" idx="12"/>
          </p:nvPr>
        </p:nvSpPr>
        <p:spPr/>
        <p:txBody>
          <a:bodyPr/>
          <a:lstStyle/>
          <a:p>
            <a:fld id="{E523AD10-7244-443B-994B-194F0241080A}" type="slidenum">
              <a:rPr lang="en-US" smtClean="0"/>
              <a:t>‹#›</a:t>
            </a:fld>
            <a:endParaRPr lang="en-US"/>
          </a:p>
        </p:txBody>
      </p:sp>
    </p:spTree>
    <p:extLst>
      <p:ext uri="{BB962C8B-B14F-4D97-AF65-F5344CB8AC3E}">
        <p14:creationId xmlns:p14="http://schemas.microsoft.com/office/powerpoint/2010/main" val="3641812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8D32269-EB8F-4C0B-B27A-05B63A16691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5A434E7-29FD-4154-95FC-5CBCA6B064D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B5AAEF-2BF0-4BEC-B760-12045EE9765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F362D7-945D-4033-AF7C-D66625C5E8DE}" type="datetimeFigureOut">
              <a:rPr lang="en-US" smtClean="0"/>
              <a:t>2/11/2021</a:t>
            </a:fld>
            <a:endParaRPr lang="en-US"/>
          </a:p>
        </p:txBody>
      </p:sp>
      <p:sp>
        <p:nvSpPr>
          <p:cNvPr id="5" name="Footer Placeholder 4">
            <a:extLst>
              <a:ext uri="{FF2B5EF4-FFF2-40B4-BE49-F238E27FC236}">
                <a16:creationId xmlns:a16="http://schemas.microsoft.com/office/drawing/2014/main" id="{66C77F51-2905-4073-ADF7-EE0C75083D5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64C5DF7-9553-4F3A-8A61-A83B9D8E82D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23AD10-7244-443B-994B-194F0241080A}" type="slidenum">
              <a:rPr lang="en-US" smtClean="0"/>
              <a:t>‹#›</a:t>
            </a:fld>
            <a:endParaRPr lang="en-US"/>
          </a:p>
        </p:txBody>
      </p:sp>
    </p:spTree>
    <p:extLst>
      <p:ext uri="{BB962C8B-B14F-4D97-AF65-F5344CB8AC3E}">
        <p14:creationId xmlns:p14="http://schemas.microsoft.com/office/powerpoint/2010/main" val="32327459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10" Type="http://schemas.openxmlformats.org/officeDocument/2006/relationships/image" Target="../media/image14.png"/><Relationship Id="rId4" Type="http://schemas.openxmlformats.org/officeDocument/2006/relationships/image" Target="../media/image9.png"/><Relationship Id="rId9"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jp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232B152-3720-4D3B-97ED-45CE5483F1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11BAB570-FF10-4E96-8A3F-FA9804702B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4693698" cy="6858000"/>
          </a:xfrm>
          <a:custGeom>
            <a:avLst/>
            <a:gdLst>
              <a:gd name="connsiteX0" fmla="*/ 0 w 4693698"/>
              <a:gd name="connsiteY0" fmla="*/ 0 h 6858000"/>
              <a:gd name="connsiteX1" fmla="*/ 420914 w 4693698"/>
              <a:gd name="connsiteY1" fmla="*/ 0 h 6858000"/>
              <a:gd name="connsiteX2" fmla="*/ 1582057 w 4693698"/>
              <a:gd name="connsiteY2" fmla="*/ 0 h 6858000"/>
              <a:gd name="connsiteX3" fmla="*/ 4503903 w 4693698"/>
              <a:gd name="connsiteY3" fmla="*/ 0 h 6858000"/>
              <a:gd name="connsiteX4" fmla="*/ 4508943 w 4693698"/>
              <a:gd name="connsiteY4" fmla="*/ 66675 h 6858000"/>
              <a:gd name="connsiteX5" fmla="*/ 4517340 w 4693698"/>
              <a:gd name="connsiteY5" fmla="*/ 122237 h 6858000"/>
              <a:gd name="connsiteX6" fmla="*/ 4527418 w 4693698"/>
              <a:gd name="connsiteY6" fmla="*/ 174625 h 6858000"/>
              <a:gd name="connsiteX7" fmla="*/ 4544214 w 4693698"/>
              <a:gd name="connsiteY7" fmla="*/ 217487 h 6858000"/>
              <a:gd name="connsiteX8" fmla="*/ 4561010 w 4693698"/>
              <a:gd name="connsiteY8" fmla="*/ 260350 h 6858000"/>
              <a:gd name="connsiteX9" fmla="*/ 4581165 w 4693698"/>
              <a:gd name="connsiteY9" fmla="*/ 296862 h 6858000"/>
              <a:gd name="connsiteX10" fmla="*/ 4601320 w 4693698"/>
              <a:gd name="connsiteY10" fmla="*/ 334962 h 6858000"/>
              <a:gd name="connsiteX11" fmla="*/ 4619796 w 4693698"/>
              <a:gd name="connsiteY11" fmla="*/ 369887 h 6858000"/>
              <a:gd name="connsiteX12" fmla="*/ 4638271 w 4693698"/>
              <a:gd name="connsiteY12" fmla="*/ 409575 h 6858000"/>
              <a:gd name="connsiteX13" fmla="*/ 4655067 w 4693698"/>
              <a:gd name="connsiteY13" fmla="*/ 450850 h 6858000"/>
              <a:gd name="connsiteX14" fmla="*/ 4670184 w 4693698"/>
              <a:gd name="connsiteY14" fmla="*/ 496887 h 6858000"/>
              <a:gd name="connsiteX15" fmla="*/ 4681941 w 4693698"/>
              <a:gd name="connsiteY15" fmla="*/ 546100 h 6858000"/>
              <a:gd name="connsiteX16" fmla="*/ 4690339 w 4693698"/>
              <a:gd name="connsiteY16" fmla="*/ 606425 h 6858000"/>
              <a:gd name="connsiteX17" fmla="*/ 4693698 w 4693698"/>
              <a:gd name="connsiteY17" fmla="*/ 673100 h 6858000"/>
              <a:gd name="connsiteX18" fmla="*/ 4690339 w 4693698"/>
              <a:gd name="connsiteY18" fmla="*/ 744537 h 6858000"/>
              <a:gd name="connsiteX19" fmla="*/ 4681941 w 4693698"/>
              <a:gd name="connsiteY19" fmla="*/ 801687 h 6858000"/>
              <a:gd name="connsiteX20" fmla="*/ 4670184 w 4693698"/>
              <a:gd name="connsiteY20" fmla="*/ 854075 h 6858000"/>
              <a:gd name="connsiteX21" fmla="*/ 4655067 w 4693698"/>
              <a:gd name="connsiteY21" fmla="*/ 901700 h 6858000"/>
              <a:gd name="connsiteX22" fmla="*/ 4638271 w 4693698"/>
              <a:gd name="connsiteY22" fmla="*/ 942975 h 6858000"/>
              <a:gd name="connsiteX23" fmla="*/ 4618116 w 4693698"/>
              <a:gd name="connsiteY23" fmla="*/ 981075 h 6858000"/>
              <a:gd name="connsiteX24" fmla="*/ 4597961 w 4693698"/>
              <a:gd name="connsiteY24" fmla="*/ 1017587 h 6858000"/>
              <a:gd name="connsiteX25" fmla="*/ 4577806 w 4693698"/>
              <a:gd name="connsiteY25" fmla="*/ 1055687 h 6858000"/>
              <a:gd name="connsiteX26" fmla="*/ 4559330 w 4693698"/>
              <a:gd name="connsiteY26" fmla="*/ 1095375 h 6858000"/>
              <a:gd name="connsiteX27" fmla="*/ 4540854 w 4693698"/>
              <a:gd name="connsiteY27" fmla="*/ 1136650 h 6858000"/>
              <a:gd name="connsiteX28" fmla="*/ 4525739 w 4693698"/>
              <a:gd name="connsiteY28" fmla="*/ 1182687 h 6858000"/>
              <a:gd name="connsiteX29" fmla="*/ 4515661 w 4693698"/>
              <a:gd name="connsiteY29" fmla="*/ 1235075 h 6858000"/>
              <a:gd name="connsiteX30" fmla="*/ 4505583 w 4693698"/>
              <a:gd name="connsiteY30" fmla="*/ 1295400 h 6858000"/>
              <a:gd name="connsiteX31" fmla="*/ 4503903 w 4693698"/>
              <a:gd name="connsiteY31" fmla="*/ 1363662 h 6858000"/>
              <a:gd name="connsiteX32" fmla="*/ 4505583 w 4693698"/>
              <a:gd name="connsiteY32" fmla="*/ 1431925 h 6858000"/>
              <a:gd name="connsiteX33" fmla="*/ 4515661 w 4693698"/>
              <a:gd name="connsiteY33" fmla="*/ 1492250 h 6858000"/>
              <a:gd name="connsiteX34" fmla="*/ 4525739 w 4693698"/>
              <a:gd name="connsiteY34" fmla="*/ 1544637 h 6858000"/>
              <a:gd name="connsiteX35" fmla="*/ 4540854 w 4693698"/>
              <a:gd name="connsiteY35" fmla="*/ 1589087 h 6858000"/>
              <a:gd name="connsiteX36" fmla="*/ 4559330 w 4693698"/>
              <a:gd name="connsiteY36" fmla="*/ 1631950 h 6858000"/>
              <a:gd name="connsiteX37" fmla="*/ 4577806 w 4693698"/>
              <a:gd name="connsiteY37" fmla="*/ 1671637 h 6858000"/>
              <a:gd name="connsiteX38" fmla="*/ 4597961 w 4693698"/>
              <a:gd name="connsiteY38" fmla="*/ 1708150 h 6858000"/>
              <a:gd name="connsiteX39" fmla="*/ 4618116 w 4693698"/>
              <a:gd name="connsiteY39" fmla="*/ 1743075 h 6858000"/>
              <a:gd name="connsiteX40" fmla="*/ 4638271 w 4693698"/>
              <a:gd name="connsiteY40" fmla="*/ 1782762 h 6858000"/>
              <a:gd name="connsiteX41" fmla="*/ 4655067 w 4693698"/>
              <a:gd name="connsiteY41" fmla="*/ 1824037 h 6858000"/>
              <a:gd name="connsiteX42" fmla="*/ 4670184 w 4693698"/>
              <a:gd name="connsiteY42" fmla="*/ 1870075 h 6858000"/>
              <a:gd name="connsiteX43" fmla="*/ 4681941 w 4693698"/>
              <a:gd name="connsiteY43" fmla="*/ 1922462 h 6858000"/>
              <a:gd name="connsiteX44" fmla="*/ 4690339 w 4693698"/>
              <a:gd name="connsiteY44" fmla="*/ 1982787 h 6858000"/>
              <a:gd name="connsiteX45" fmla="*/ 4693698 w 4693698"/>
              <a:gd name="connsiteY45" fmla="*/ 2051050 h 6858000"/>
              <a:gd name="connsiteX46" fmla="*/ 4690339 w 4693698"/>
              <a:gd name="connsiteY46" fmla="*/ 2119312 h 6858000"/>
              <a:gd name="connsiteX47" fmla="*/ 4681941 w 4693698"/>
              <a:gd name="connsiteY47" fmla="*/ 2179637 h 6858000"/>
              <a:gd name="connsiteX48" fmla="*/ 4670184 w 4693698"/>
              <a:gd name="connsiteY48" fmla="*/ 2232025 h 6858000"/>
              <a:gd name="connsiteX49" fmla="*/ 4655067 w 4693698"/>
              <a:gd name="connsiteY49" fmla="*/ 2278062 h 6858000"/>
              <a:gd name="connsiteX50" fmla="*/ 4638271 w 4693698"/>
              <a:gd name="connsiteY50" fmla="*/ 2319337 h 6858000"/>
              <a:gd name="connsiteX51" fmla="*/ 4618116 w 4693698"/>
              <a:gd name="connsiteY51" fmla="*/ 2359025 h 6858000"/>
              <a:gd name="connsiteX52" fmla="*/ 4597961 w 4693698"/>
              <a:gd name="connsiteY52" fmla="*/ 2395537 h 6858000"/>
              <a:gd name="connsiteX53" fmla="*/ 4577806 w 4693698"/>
              <a:gd name="connsiteY53" fmla="*/ 2433637 h 6858000"/>
              <a:gd name="connsiteX54" fmla="*/ 4559330 w 4693698"/>
              <a:gd name="connsiteY54" fmla="*/ 2471737 h 6858000"/>
              <a:gd name="connsiteX55" fmla="*/ 4540854 w 4693698"/>
              <a:gd name="connsiteY55" fmla="*/ 2513012 h 6858000"/>
              <a:gd name="connsiteX56" fmla="*/ 4525739 w 4693698"/>
              <a:gd name="connsiteY56" fmla="*/ 2560637 h 6858000"/>
              <a:gd name="connsiteX57" fmla="*/ 4515661 w 4693698"/>
              <a:gd name="connsiteY57" fmla="*/ 2613025 h 6858000"/>
              <a:gd name="connsiteX58" fmla="*/ 4505583 w 4693698"/>
              <a:gd name="connsiteY58" fmla="*/ 2671762 h 6858000"/>
              <a:gd name="connsiteX59" fmla="*/ 4503903 w 4693698"/>
              <a:gd name="connsiteY59" fmla="*/ 2741612 h 6858000"/>
              <a:gd name="connsiteX60" fmla="*/ 4505583 w 4693698"/>
              <a:gd name="connsiteY60" fmla="*/ 2809875 h 6858000"/>
              <a:gd name="connsiteX61" fmla="*/ 4515661 w 4693698"/>
              <a:gd name="connsiteY61" fmla="*/ 2868612 h 6858000"/>
              <a:gd name="connsiteX62" fmla="*/ 4525739 w 4693698"/>
              <a:gd name="connsiteY62" fmla="*/ 2922587 h 6858000"/>
              <a:gd name="connsiteX63" fmla="*/ 4540854 w 4693698"/>
              <a:gd name="connsiteY63" fmla="*/ 2967037 h 6858000"/>
              <a:gd name="connsiteX64" fmla="*/ 4559330 w 4693698"/>
              <a:gd name="connsiteY64" fmla="*/ 3009900 h 6858000"/>
              <a:gd name="connsiteX65" fmla="*/ 4577806 w 4693698"/>
              <a:gd name="connsiteY65" fmla="*/ 3046412 h 6858000"/>
              <a:gd name="connsiteX66" fmla="*/ 4597961 w 4693698"/>
              <a:gd name="connsiteY66" fmla="*/ 3084512 h 6858000"/>
              <a:gd name="connsiteX67" fmla="*/ 4618116 w 4693698"/>
              <a:gd name="connsiteY67" fmla="*/ 3121025 h 6858000"/>
              <a:gd name="connsiteX68" fmla="*/ 4638271 w 4693698"/>
              <a:gd name="connsiteY68" fmla="*/ 3160712 h 6858000"/>
              <a:gd name="connsiteX69" fmla="*/ 4655067 w 4693698"/>
              <a:gd name="connsiteY69" fmla="*/ 3201987 h 6858000"/>
              <a:gd name="connsiteX70" fmla="*/ 4670184 w 4693698"/>
              <a:gd name="connsiteY70" fmla="*/ 3248025 h 6858000"/>
              <a:gd name="connsiteX71" fmla="*/ 4681941 w 4693698"/>
              <a:gd name="connsiteY71" fmla="*/ 3300412 h 6858000"/>
              <a:gd name="connsiteX72" fmla="*/ 4690339 w 4693698"/>
              <a:gd name="connsiteY72" fmla="*/ 3360737 h 6858000"/>
              <a:gd name="connsiteX73" fmla="*/ 4693698 w 4693698"/>
              <a:gd name="connsiteY73" fmla="*/ 3427412 h 6858000"/>
              <a:gd name="connsiteX74" fmla="*/ 4690339 w 4693698"/>
              <a:gd name="connsiteY74" fmla="*/ 3497262 h 6858000"/>
              <a:gd name="connsiteX75" fmla="*/ 4681941 w 4693698"/>
              <a:gd name="connsiteY75" fmla="*/ 3557587 h 6858000"/>
              <a:gd name="connsiteX76" fmla="*/ 4670184 w 4693698"/>
              <a:gd name="connsiteY76" fmla="*/ 3609975 h 6858000"/>
              <a:gd name="connsiteX77" fmla="*/ 4655067 w 4693698"/>
              <a:gd name="connsiteY77" fmla="*/ 3656012 h 6858000"/>
              <a:gd name="connsiteX78" fmla="*/ 4638271 w 4693698"/>
              <a:gd name="connsiteY78" fmla="*/ 3697287 h 6858000"/>
              <a:gd name="connsiteX79" fmla="*/ 4618116 w 4693698"/>
              <a:gd name="connsiteY79" fmla="*/ 3736975 h 6858000"/>
              <a:gd name="connsiteX80" fmla="*/ 4577806 w 4693698"/>
              <a:gd name="connsiteY80" fmla="*/ 3811587 h 6858000"/>
              <a:gd name="connsiteX81" fmla="*/ 4559330 w 4693698"/>
              <a:gd name="connsiteY81" fmla="*/ 3848100 h 6858000"/>
              <a:gd name="connsiteX82" fmla="*/ 4540854 w 4693698"/>
              <a:gd name="connsiteY82" fmla="*/ 3890962 h 6858000"/>
              <a:gd name="connsiteX83" fmla="*/ 4525739 w 4693698"/>
              <a:gd name="connsiteY83" fmla="*/ 3935412 h 6858000"/>
              <a:gd name="connsiteX84" fmla="*/ 4515661 w 4693698"/>
              <a:gd name="connsiteY84" fmla="*/ 3987800 h 6858000"/>
              <a:gd name="connsiteX85" fmla="*/ 4505583 w 4693698"/>
              <a:gd name="connsiteY85" fmla="*/ 4048125 h 6858000"/>
              <a:gd name="connsiteX86" fmla="*/ 4503903 w 4693698"/>
              <a:gd name="connsiteY86" fmla="*/ 4116387 h 6858000"/>
              <a:gd name="connsiteX87" fmla="*/ 4505583 w 4693698"/>
              <a:gd name="connsiteY87" fmla="*/ 4186237 h 6858000"/>
              <a:gd name="connsiteX88" fmla="*/ 4515661 w 4693698"/>
              <a:gd name="connsiteY88" fmla="*/ 4244975 h 6858000"/>
              <a:gd name="connsiteX89" fmla="*/ 4525739 w 4693698"/>
              <a:gd name="connsiteY89" fmla="*/ 4297362 h 6858000"/>
              <a:gd name="connsiteX90" fmla="*/ 4540854 w 4693698"/>
              <a:gd name="connsiteY90" fmla="*/ 4343400 h 6858000"/>
              <a:gd name="connsiteX91" fmla="*/ 4559330 w 4693698"/>
              <a:gd name="connsiteY91" fmla="*/ 4386262 h 6858000"/>
              <a:gd name="connsiteX92" fmla="*/ 4577806 w 4693698"/>
              <a:gd name="connsiteY92" fmla="*/ 4424362 h 6858000"/>
              <a:gd name="connsiteX93" fmla="*/ 4618116 w 4693698"/>
              <a:gd name="connsiteY93" fmla="*/ 4498975 h 6858000"/>
              <a:gd name="connsiteX94" fmla="*/ 4638271 w 4693698"/>
              <a:gd name="connsiteY94" fmla="*/ 4537075 h 6858000"/>
              <a:gd name="connsiteX95" fmla="*/ 4655067 w 4693698"/>
              <a:gd name="connsiteY95" fmla="*/ 4579937 h 6858000"/>
              <a:gd name="connsiteX96" fmla="*/ 4670184 w 4693698"/>
              <a:gd name="connsiteY96" fmla="*/ 4625975 h 6858000"/>
              <a:gd name="connsiteX97" fmla="*/ 4681941 w 4693698"/>
              <a:gd name="connsiteY97" fmla="*/ 4678362 h 6858000"/>
              <a:gd name="connsiteX98" fmla="*/ 4690339 w 4693698"/>
              <a:gd name="connsiteY98" fmla="*/ 4738687 h 6858000"/>
              <a:gd name="connsiteX99" fmla="*/ 4693698 w 4693698"/>
              <a:gd name="connsiteY99" fmla="*/ 4806950 h 6858000"/>
              <a:gd name="connsiteX100" fmla="*/ 4690339 w 4693698"/>
              <a:gd name="connsiteY100" fmla="*/ 4875212 h 6858000"/>
              <a:gd name="connsiteX101" fmla="*/ 4681941 w 4693698"/>
              <a:gd name="connsiteY101" fmla="*/ 4935537 h 6858000"/>
              <a:gd name="connsiteX102" fmla="*/ 4670184 w 4693698"/>
              <a:gd name="connsiteY102" fmla="*/ 4987925 h 6858000"/>
              <a:gd name="connsiteX103" fmla="*/ 4655067 w 4693698"/>
              <a:gd name="connsiteY103" fmla="*/ 5033962 h 6858000"/>
              <a:gd name="connsiteX104" fmla="*/ 4638271 w 4693698"/>
              <a:gd name="connsiteY104" fmla="*/ 5075237 h 6858000"/>
              <a:gd name="connsiteX105" fmla="*/ 4618116 w 4693698"/>
              <a:gd name="connsiteY105" fmla="*/ 5114925 h 6858000"/>
              <a:gd name="connsiteX106" fmla="*/ 4597961 w 4693698"/>
              <a:gd name="connsiteY106" fmla="*/ 5149850 h 6858000"/>
              <a:gd name="connsiteX107" fmla="*/ 4577806 w 4693698"/>
              <a:gd name="connsiteY107" fmla="*/ 5186362 h 6858000"/>
              <a:gd name="connsiteX108" fmla="*/ 4559330 w 4693698"/>
              <a:gd name="connsiteY108" fmla="*/ 5226050 h 6858000"/>
              <a:gd name="connsiteX109" fmla="*/ 4540854 w 4693698"/>
              <a:gd name="connsiteY109" fmla="*/ 5268912 h 6858000"/>
              <a:gd name="connsiteX110" fmla="*/ 4525739 w 4693698"/>
              <a:gd name="connsiteY110" fmla="*/ 5313362 h 6858000"/>
              <a:gd name="connsiteX111" fmla="*/ 4515661 w 4693698"/>
              <a:gd name="connsiteY111" fmla="*/ 5365750 h 6858000"/>
              <a:gd name="connsiteX112" fmla="*/ 4505583 w 4693698"/>
              <a:gd name="connsiteY112" fmla="*/ 5426075 h 6858000"/>
              <a:gd name="connsiteX113" fmla="*/ 4503903 w 4693698"/>
              <a:gd name="connsiteY113" fmla="*/ 5494337 h 6858000"/>
              <a:gd name="connsiteX114" fmla="*/ 4505583 w 4693698"/>
              <a:gd name="connsiteY114" fmla="*/ 5562600 h 6858000"/>
              <a:gd name="connsiteX115" fmla="*/ 4515661 w 4693698"/>
              <a:gd name="connsiteY115" fmla="*/ 5622925 h 6858000"/>
              <a:gd name="connsiteX116" fmla="*/ 4525739 w 4693698"/>
              <a:gd name="connsiteY116" fmla="*/ 5675312 h 6858000"/>
              <a:gd name="connsiteX117" fmla="*/ 4540854 w 4693698"/>
              <a:gd name="connsiteY117" fmla="*/ 5721350 h 6858000"/>
              <a:gd name="connsiteX118" fmla="*/ 4559330 w 4693698"/>
              <a:gd name="connsiteY118" fmla="*/ 5762625 h 6858000"/>
              <a:gd name="connsiteX119" fmla="*/ 4577806 w 4693698"/>
              <a:gd name="connsiteY119" fmla="*/ 5802312 h 6858000"/>
              <a:gd name="connsiteX120" fmla="*/ 4597961 w 4693698"/>
              <a:gd name="connsiteY120" fmla="*/ 5840412 h 6858000"/>
              <a:gd name="connsiteX121" fmla="*/ 4618116 w 4693698"/>
              <a:gd name="connsiteY121" fmla="*/ 5876925 h 6858000"/>
              <a:gd name="connsiteX122" fmla="*/ 4638271 w 4693698"/>
              <a:gd name="connsiteY122" fmla="*/ 5915025 h 6858000"/>
              <a:gd name="connsiteX123" fmla="*/ 4655067 w 4693698"/>
              <a:gd name="connsiteY123" fmla="*/ 5956300 h 6858000"/>
              <a:gd name="connsiteX124" fmla="*/ 4670184 w 4693698"/>
              <a:gd name="connsiteY124" fmla="*/ 6003925 h 6858000"/>
              <a:gd name="connsiteX125" fmla="*/ 4681941 w 4693698"/>
              <a:gd name="connsiteY125" fmla="*/ 6056312 h 6858000"/>
              <a:gd name="connsiteX126" fmla="*/ 4690339 w 4693698"/>
              <a:gd name="connsiteY126" fmla="*/ 6113462 h 6858000"/>
              <a:gd name="connsiteX127" fmla="*/ 4693698 w 4693698"/>
              <a:gd name="connsiteY127" fmla="*/ 6183312 h 6858000"/>
              <a:gd name="connsiteX128" fmla="*/ 4690339 w 4693698"/>
              <a:gd name="connsiteY128" fmla="*/ 6251575 h 6858000"/>
              <a:gd name="connsiteX129" fmla="*/ 4681941 w 4693698"/>
              <a:gd name="connsiteY129" fmla="*/ 6311900 h 6858000"/>
              <a:gd name="connsiteX130" fmla="*/ 4670184 w 4693698"/>
              <a:gd name="connsiteY130" fmla="*/ 6361112 h 6858000"/>
              <a:gd name="connsiteX131" fmla="*/ 4655067 w 4693698"/>
              <a:gd name="connsiteY131" fmla="*/ 6407150 h 6858000"/>
              <a:gd name="connsiteX132" fmla="*/ 4638271 w 4693698"/>
              <a:gd name="connsiteY132" fmla="*/ 6448425 h 6858000"/>
              <a:gd name="connsiteX133" fmla="*/ 4619796 w 4693698"/>
              <a:gd name="connsiteY133" fmla="*/ 6488112 h 6858000"/>
              <a:gd name="connsiteX134" fmla="*/ 4601320 w 4693698"/>
              <a:gd name="connsiteY134" fmla="*/ 6523037 h 6858000"/>
              <a:gd name="connsiteX135" fmla="*/ 4581165 w 4693698"/>
              <a:gd name="connsiteY135" fmla="*/ 6561137 h 6858000"/>
              <a:gd name="connsiteX136" fmla="*/ 4561010 w 4693698"/>
              <a:gd name="connsiteY136" fmla="*/ 6597650 h 6858000"/>
              <a:gd name="connsiteX137" fmla="*/ 4544214 w 4693698"/>
              <a:gd name="connsiteY137" fmla="*/ 6640512 h 6858000"/>
              <a:gd name="connsiteX138" fmla="*/ 4527418 w 4693698"/>
              <a:gd name="connsiteY138" fmla="*/ 6683375 h 6858000"/>
              <a:gd name="connsiteX139" fmla="*/ 4517340 w 4693698"/>
              <a:gd name="connsiteY139" fmla="*/ 6735762 h 6858000"/>
              <a:gd name="connsiteX140" fmla="*/ 4508943 w 4693698"/>
              <a:gd name="connsiteY140" fmla="*/ 6791325 h 6858000"/>
              <a:gd name="connsiteX141" fmla="*/ 4503903 w 4693698"/>
              <a:gd name="connsiteY141" fmla="*/ 6858000 h 6858000"/>
              <a:gd name="connsiteX142" fmla="*/ 1582057 w 4693698"/>
              <a:gd name="connsiteY142" fmla="*/ 6858000 h 6858000"/>
              <a:gd name="connsiteX143" fmla="*/ 420914 w 4693698"/>
              <a:gd name="connsiteY143" fmla="*/ 6858000 h 6858000"/>
              <a:gd name="connsiteX144" fmla="*/ 0 w 4693698"/>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693698" h="6858000">
                <a:moveTo>
                  <a:pt x="0" y="0"/>
                </a:moveTo>
                <a:lnTo>
                  <a:pt x="420914" y="0"/>
                </a:lnTo>
                <a:lnTo>
                  <a:pt x="1582057" y="0"/>
                </a:lnTo>
                <a:lnTo>
                  <a:pt x="4503903" y="0"/>
                </a:lnTo>
                <a:lnTo>
                  <a:pt x="4508943" y="66675"/>
                </a:lnTo>
                <a:lnTo>
                  <a:pt x="4517340" y="122237"/>
                </a:lnTo>
                <a:lnTo>
                  <a:pt x="4527418" y="174625"/>
                </a:lnTo>
                <a:lnTo>
                  <a:pt x="4544214" y="217487"/>
                </a:lnTo>
                <a:lnTo>
                  <a:pt x="4561010" y="260350"/>
                </a:lnTo>
                <a:lnTo>
                  <a:pt x="4581165" y="296862"/>
                </a:lnTo>
                <a:lnTo>
                  <a:pt x="4601320" y="334962"/>
                </a:lnTo>
                <a:lnTo>
                  <a:pt x="4619796" y="369887"/>
                </a:lnTo>
                <a:lnTo>
                  <a:pt x="4638271" y="409575"/>
                </a:lnTo>
                <a:lnTo>
                  <a:pt x="4655067" y="450850"/>
                </a:lnTo>
                <a:lnTo>
                  <a:pt x="4670184" y="496887"/>
                </a:lnTo>
                <a:lnTo>
                  <a:pt x="4681941" y="546100"/>
                </a:lnTo>
                <a:lnTo>
                  <a:pt x="4690339" y="606425"/>
                </a:lnTo>
                <a:lnTo>
                  <a:pt x="4693698" y="673100"/>
                </a:lnTo>
                <a:lnTo>
                  <a:pt x="4690339" y="744537"/>
                </a:lnTo>
                <a:lnTo>
                  <a:pt x="4681941" y="801687"/>
                </a:lnTo>
                <a:lnTo>
                  <a:pt x="4670184" y="854075"/>
                </a:lnTo>
                <a:lnTo>
                  <a:pt x="4655067" y="901700"/>
                </a:lnTo>
                <a:lnTo>
                  <a:pt x="4638271" y="942975"/>
                </a:lnTo>
                <a:lnTo>
                  <a:pt x="4618116" y="981075"/>
                </a:lnTo>
                <a:lnTo>
                  <a:pt x="4597961" y="1017587"/>
                </a:lnTo>
                <a:lnTo>
                  <a:pt x="4577806" y="1055687"/>
                </a:lnTo>
                <a:lnTo>
                  <a:pt x="4559330" y="1095375"/>
                </a:lnTo>
                <a:lnTo>
                  <a:pt x="4540854" y="1136650"/>
                </a:lnTo>
                <a:lnTo>
                  <a:pt x="4525739" y="1182687"/>
                </a:lnTo>
                <a:lnTo>
                  <a:pt x="4515661" y="1235075"/>
                </a:lnTo>
                <a:lnTo>
                  <a:pt x="4505583" y="1295400"/>
                </a:lnTo>
                <a:lnTo>
                  <a:pt x="4503903" y="1363662"/>
                </a:lnTo>
                <a:lnTo>
                  <a:pt x="4505583" y="1431925"/>
                </a:lnTo>
                <a:lnTo>
                  <a:pt x="4515661" y="1492250"/>
                </a:lnTo>
                <a:lnTo>
                  <a:pt x="4525739" y="1544637"/>
                </a:lnTo>
                <a:lnTo>
                  <a:pt x="4540854" y="1589087"/>
                </a:lnTo>
                <a:lnTo>
                  <a:pt x="4559330" y="1631950"/>
                </a:lnTo>
                <a:lnTo>
                  <a:pt x="4577806" y="1671637"/>
                </a:lnTo>
                <a:lnTo>
                  <a:pt x="4597961" y="1708150"/>
                </a:lnTo>
                <a:lnTo>
                  <a:pt x="4618116" y="1743075"/>
                </a:lnTo>
                <a:lnTo>
                  <a:pt x="4638271" y="1782762"/>
                </a:lnTo>
                <a:lnTo>
                  <a:pt x="4655067" y="1824037"/>
                </a:lnTo>
                <a:lnTo>
                  <a:pt x="4670184" y="1870075"/>
                </a:lnTo>
                <a:lnTo>
                  <a:pt x="4681941" y="1922462"/>
                </a:lnTo>
                <a:lnTo>
                  <a:pt x="4690339" y="1982787"/>
                </a:lnTo>
                <a:lnTo>
                  <a:pt x="4693698" y="2051050"/>
                </a:lnTo>
                <a:lnTo>
                  <a:pt x="4690339" y="2119312"/>
                </a:lnTo>
                <a:lnTo>
                  <a:pt x="4681941" y="2179637"/>
                </a:lnTo>
                <a:lnTo>
                  <a:pt x="4670184" y="2232025"/>
                </a:lnTo>
                <a:lnTo>
                  <a:pt x="4655067" y="2278062"/>
                </a:lnTo>
                <a:lnTo>
                  <a:pt x="4638271" y="2319337"/>
                </a:lnTo>
                <a:lnTo>
                  <a:pt x="4618116" y="2359025"/>
                </a:lnTo>
                <a:lnTo>
                  <a:pt x="4597961" y="2395537"/>
                </a:lnTo>
                <a:lnTo>
                  <a:pt x="4577806" y="2433637"/>
                </a:lnTo>
                <a:lnTo>
                  <a:pt x="4559330" y="2471737"/>
                </a:lnTo>
                <a:lnTo>
                  <a:pt x="4540854" y="2513012"/>
                </a:lnTo>
                <a:lnTo>
                  <a:pt x="4525739" y="2560637"/>
                </a:lnTo>
                <a:lnTo>
                  <a:pt x="4515661" y="2613025"/>
                </a:lnTo>
                <a:lnTo>
                  <a:pt x="4505583" y="2671762"/>
                </a:lnTo>
                <a:lnTo>
                  <a:pt x="4503903" y="2741612"/>
                </a:lnTo>
                <a:lnTo>
                  <a:pt x="4505583" y="2809875"/>
                </a:lnTo>
                <a:lnTo>
                  <a:pt x="4515661" y="2868612"/>
                </a:lnTo>
                <a:lnTo>
                  <a:pt x="4525739" y="2922587"/>
                </a:lnTo>
                <a:lnTo>
                  <a:pt x="4540854" y="2967037"/>
                </a:lnTo>
                <a:lnTo>
                  <a:pt x="4559330" y="3009900"/>
                </a:lnTo>
                <a:lnTo>
                  <a:pt x="4577806" y="3046412"/>
                </a:lnTo>
                <a:lnTo>
                  <a:pt x="4597961" y="3084512"/>
                </a:lnTo>
                <a:lnTo>
                  <a:pt x="4618116" y="3121025"/>
                </a:lnTo>
                <a:lnTo>
                  <a:pt x="4638271" y="3160712"/>
                </a:lnTo>
                <a:lnTo>
                  <a:pt x="4655067" y="3201987"/>
                </a:lnTo>
                <a:lnTo>
                  <a:pt x="4670184" y="3248025"/>
                </a:lnTo>
                <a:lnTo>
                  <a:pt x="4681941" y="3300412"/>
                </a:lnTo>
                <a:lnTo>
                  <a:pt x="4690339" y="3360737"/>
                </a:lnTo>
                <a:lnTo>
                  <a:pt x="4693698" y="3427412"/>
                </a:lnTo>
                <a:lnTo>
                  <a:pt x="4690339" y="3497262"/>
                </a:lnTo>
                <a:lnTo>
                  <a:pt x="4681941" y="3557587"/>
                </a:lnTo>
                <a:lnTo>
                  <a:pt x="4670184" y="3609975"/>
                </a:lnTo>
                <a:lnTo>
                  <a:pt x="4655067" y="3656012"/>
                </a:lnTo>
                <a:lnTo>
                  <a:pt x="4638271" y="3697287"/>
                </a:lnTo>
                <a:lnTo>
                  <a:pt x="4618116" y="3736975"/>
                </a:lnTo>
                <a:lnTo>
                  <a:pt x="4577806" y="3811587"/>
                </a:lnTo>
                <a:lnTo>
                  <a:pt x="4559330" y="3848100"/>
                </a:lnTo>
                <a:lnTo>
                  <a:pt x="4540854" y="3890962"/>
                </a:lnTo>
                <a:lnTo>
                  <a:pt x="4525739" y="3935412"/>
                </a:lnTo>
                <a:lnTo>
                  <a:pt x="4515661" y="3987800"/>
                </a:lnTo>
                <a:lnTo>
                  <a:pt x="4505583" y="4048125"/>
                </a:lnTo>
                <a:lnTo>
                  <a:pt x="4503903" y="4116387"/>
                </a:lnTo>
                <a:lnTo>
                  <a:pt x="4505583" y="4186237"/>
                </a:lnTo>
                <a:lnTo>
                  <a:pt x="4515661" y="4244975"/>
                </a:lnTo>
                <a:lnTo>
                  <a:pt x="4525739" y="4297362"/>
                </a:lnTo>
                <a:lnTo>
                  <a:pt x="4540854" y="4343400"/>
                </a:lnTo>
                <a:lnTo>
                  <a:pt x="4559330" y="4386262"/>
                </a:lnTo>
                <a:lnTo>
                  <a:pt x="4577806" y="4424362"/>
                </a:lnTo>
                <a:lnTo>
                  <a:pt x="4618116" y="4498975"/>
                </a:lnTo>
                <a:lnTo>
                  <a:pt x="4638271" y="4537075"/>
                </a:lnTo>
                <a:lnTo>
                  <a:pt x="4655067" y="4579937"/>
                </a:lnTo>
                <a:lnTo>
                  <a:pt x="4670184" y="4625975"/>
                </a:lnTo>
                <a:lnTo>
                  <a:pt x="4681941" y="4678362"/>
                </a:lnTo>
                <a:lnTo>
                  <a:pt x="4690339" y="4738687"/>
                </a:lnTo>
                <a:lnTo>
                  <a:pt x="4693698" y="4806950"/>
                </a:lnTo>
                <a:lnTo>
                  <a:pt x="4690339" y="4875212"/>
                </a:lnTo>
                <a:lnTo>
                  <a:pt x="4681941" y="4935537"/>
                </a:lnTo>
                <a:lnTo>
                  <a:pt x="4670184" y="4987925"/>
                </a:lnTo>
                <a:lnTo>
                  <a:pt x="4655067" y="5033962"/>
                </a:lnTo>
                <a:lnTo>
                  <a:pt x="4638271" y="5075237"/>
                </a:lnTo>
                <a:lnTo>
                  <a:pt x="4618116" y="5114925"/>
                </a:lnTo>
                <a:lnTo>
                  <a:pt x="4597961" y="5149850"/>
                </a:lnTo>
                <a:lnTo>
                  <a:pt x="4577806" y="5186362"/>
                </a:lnTo>
                <a:lnTo>
                  <a:pt x="4559330" y="5226050"/>
                </a:lnTo>
                <a:lnTo>
                  <a:pt x="4540854" y="5268912"/>
                </a:lnTo>
                <a:lnTo>
                  <a:pt x="4525739" y="5313362"/>
                </a:lnTo>
                <a:lnTo>
                  <a:pt x="4515661" y="5365750"/>
                </a:lnTo>
                <a:lnTo>
                  <a:pt x="4505583" y="5426075"/>
                </a:lnTo>
                <a:lnTo>
                  <a:pt x="4503903" y="5494337"/>
                </a:lnTo>
                <a:lnTo>
                  <a:pt x="4505583" y="5562600"/>
                </a:lnTo>
                <a:lnTo>
                  <a:pt x="4515661" y="5622925"/>
                </a:lnTo>
                <a:lnTo>
                  <a:pt x="4525739" y="5675312"/>
                </a:lnTo>
                <a:lnTo>
                  <a:pt x="4540854" y="5721350"/>
                </a:lnTo>
                <a:lnTo>
                  <a:pt x="4559330" y="5762625"/>
                </a:lnTo>
                <a:lnTo>
                  <a:pt x="4577806" y="5802312"/>
                </a:lnTo>
                <a:lnTo>
                  <a:pt x="4597961" y="5840412"/>
                </a:lnTo>
                <a:lnTo>
                  <a:pt x="4618116" y="5876925"/>
                </a:lnTo>
                <a:lnTo>
                  <a:pt x="4638271" y="5915025"/>
                </a:lnTo>
                <a:lnTo>
                  <a:pt x="4655067" y="5956300"/>
                </a:lnTo>
                <a:lnTo>
                  <a:pt x="4670184" y="6003925"/>
                </a:lnTo>
                <a:lnTo>
                  <a:pt x="4681941" y="6056312"/>
                </a:lnTo>
                <a:lnTo>
                  <a:pt x="4690339" y="6113462"/>
                </a:lnTo>
                <a:lnTo>
                  <a:pt x="4693698" y="6183312"/>
                </a:lnTo>
                <a:lnTo>
                  <a:pt x="4690339" y="6251575"/>
                </a:lnTo>
                <a:lnTo>
                  <a:pt x="4681941" y="6311900"/>
                </a:lnTo>
                <a:lnTo>
                  <a:pt x="4670184" y="6361112"/>
                </a:lnTo>
                <a:lnTo>
                  <a:pt x="4655067" y="6407150"/>
                </a:lnTo>
                <a:lnTo>
                  <a:pt x="4638271" y="6448425"/>
                </a:lnTo>
                <a:lnTo>
                  <a:pt x="4619796" y="6488112"/>
                </a:lnTo>
                <a:lnTo>
                  <a:pt x="4601320" y="6523037"/>
                </a:lnTo>
                <a:lnTo>
                  <a:pt x="4581165" y="6561137"/>
                </a:lnTo>
                <a:lnTo>
                  <a:pt x="4561010" y="6597650"/>
                </a:lnTo>
                <a:lnTo>
                  <a:pt x="4544214" y="6640512"/>
                </a:lnTo>
                <a:lnTo>
                  <a:pt x="4527418" y="6683375"/>
                </a:lnTo>
                <a:lnTo>
                  <a:pt x="4517340" y="6735762"/>
                </a:lnTo>
                <a:lnTo>
                  <a:pt x="4508943" y="6791325"/>
                </a:lnTo>
                <a:lnTo>
                  <a:pt x="4503903" y="6858000"/>
                </a:lnTo>
                <a:lnTo>
                  <a:pt x="1582057" y="6858000"/>
                </a:lnTo>
                <a:lnTo>
                  <a:pt x="420914" y="6858000"/>
                </a:lnTo>
                <a:lnTo>
                  <a:pt x="0" y="6858000"/>
                </a:lnTo>
                <a:close/>
              </a:path>
            </a:pathLst>
          </a:custGeom>
          <a:solidFill>
            <a:schemeClr val="tx1"/>
          </a:solidFill>
          <a:ln w="0">
            <a:noFill/>
            <a:prstDash val="solid"/>
            <a:round/>
            <a:headEnd/>
            <a:tailEnd/>
          </a:ln>
        </p:spPr>
        <p:txBody>
          <a:bodyPr wrap="square">
            <a:noAutofit/>
          </a:bodyPr>
          <a:lstStyle/>
          <a:p>
            <a:endParaRPr lang="en-US" dirty="0"/>
          </a:p>
        </p:txBody>
      </p:sp>
      <p:sp>
        <p:nvSpPr>
          <p:cNvPr id="13" name="Freeform: Shape 12">
            <a:extLst>
              <a:ext uri="{FF2B5EF4-FFF2-40B4-BE49-F238E27FC236}">
                <a16:creationId xmlns:a16="http://schemas.microsoft.com/office/drawing/2014/main" id="{4B9FAFB2-BEB5-4848-8018-BCAD99E2E1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838076" cy="6858000"/>
          </a:xfrm>
          <a:custGeom>
            <a:avLst/>
            <a:gdLst>
              <a:gd name="connsiteX0" fmla="*/ 4838076 w 4838076"/>
              <a:gd name="connsiteY0" fmla="*/ 0 h 6858000"/>
              <a:gd name="connsiteX1" fmla="*/ 4417162 w 4838076"/>
              <a:gd name="connsiteY1" fmla="*/ 0 h 6858000"/>
              <a:gd name="connsiteX2" fmla="*/ 3459219 w 4838076"/>
              <a:gd name="connsiteY2" fmla="*/ 0 h 6858000"/>
              <a:gd name="connsiteX3" fmla="*/ 334174 w 4838076"/>
              <a:gd name="connsiteY3" fmla="*/ 0 h 6858000"/>
              <a:gd name="connsiteX4" fmla="*/ 334173 w 4838076"/>
              <a:gd name="connsiteY4" fmla="*/ 0 h 6858000"/>
              <a:gd name="connsiteX5" fmla="*/ 189795 w 4838076"/>
              <a:gd name="connsiteY5" fmla="*/ 0 h 6858000"/>
              <a:gd name="connsiteX6" fmla="*/ 184756 w 4838076"/>
              <a:gd name="connsiteY6" fmla="*/ 66675 h 6858000"/>
              <a:gd name="connsiteX7" fmla="*/ 176358 w 4838076"/>
              <a:gd name="connsiteY7" fmla="*/ 122237 h 6858000"/>
              <a:gd name="connsiteX8" fmla="*/ 166281 w 4838076"/>
              <a:gd name="connsiteY8" fmla="*/ 174625 h 6858000"/>
              <a:gd name="connsiteX9" fmla="*/ 149485 w 4838076"/>
              <a:gd name="connsiteY9" fmla="*/ 217487 h 6858000"/>
              <a:gd name="connsiteX10" fmla="*/ 132689 w 4838076"/>
              <a:gd name="connsiteY10" fmla="*/ 260350 h 6858000"/>
              <a:gd name="connsiteX11" fmla="*/ 112534 w 4838076"/>
              <a:gd name="connsiteY11" fmla="*/ 296862 h 6858000"/>
              <a:gd name="connsiteX12" fmla="*/ 92379 w 4838076"/>
              <a:gd name="connsiteY12" fmla="*/ 334962 h 6858000"/>
              <a:gd name="connsiteX13" fmla="*/ 73903 w 4838076"/>
              <a:gd name="connsiteY13" fmla="*/ 369887 h 6858000"/>
              <a:gd name="connsiteX14" fmla="*/ 55427 w 4838076"/>
              <a:gd name="connsiteY14" fmla="*/ 409575 h 6858000"/>
              <a:gd name="connsiteX15" fmla="*/ 38632 w 4838076"/>
              <a:gd name="connsiteY15" fmla="*/ 450850 h 6858000"/>
              <a:gd name="connsiteX16" fmla="*/ 23515 w 4838076"/>
              <a:gd name="connsiteY16" fmla="*/ 496887 h 6858000"/>
              <a:gd name="connsiteX17" fmla="*/ 11758 w 4838076"/>
              <a:gd name="connsiteY17" fmla="*/ 546100 h 6858000"/>
              <a:gd name="connsiteX18" fmla="*/ 3359 w 4838076"/>
              <a:gd name="connsiteY18" fmla="*/ 606425 h 6858000"/>
              <a:gd name="connsiteX19" fmla="*/ 0 w 4838076"/>
              <a:gd name="connsiteY19" fmla="*/ 673100 h 6858000"/>
              <a:gd name="connsiteX20" fmla="*/ 3359 w 4838076"/>
              <a:gd name="connsiteY20" fmla="*/ 744537 h 6858000"/>
              <a:gd name="connsiteX21" fmla="*/ 11758 w 4838076"/>
              <a:gd name="connsiteY21" fmla="*/ 801687 h 6858000"/>
              <a:gd name="connsiteX22" fmla="*/ 23515 w 4838076"/>
              <a:gd name="connsiteY22" fmla="*/ 854075 h 6858000"/>
              <a:gd name="connsiteX23" fmla="*/ 38632 w 4838076"/>
              <a:gd name="connsiteY23" fmla="*/ 901700 h 6858000"/>
              <a:gd name="connsiteX24" fmla="*/ 55427 w 4838076"/>
              <a:gd name="connsiteY24" fmla="*/ 942975 h 6858000"/>
              <a:gd name="connsiteX25" fmla="*/ 75583 w 4838076"/>
              <a:gd name="connsiteY25" fmla="*/ 981075 h 6858000"/>
              <a:gd name="connsiteX26" fmla="*/ 95738 w 4838076"/>
              <a:gd name="connsiteY26" fmla="*/ 1017587 h 6858000"/>
              <a:gd name="connsiteX27" fmla="*/ 115893 w 4838076"/>
              <a:gd name="connsiteY27" fmla="*/ 1055687 h 6858000"/>
              <a:gd name="connsiteX28" fmla="*/ 134368 w 4838076"/>
              <a:gd name="connsiteY28" fmla="*/ 1095375 h 6858000"/>
              <a:gd name="connsiteX29" fmla="*/ 152844 w 4838076"/>
              <a:gd name="connsiteY29" fmla="*/ 1136650 h 6858000"/>
              <a:gd name="connsiteX30" fmla="*/ 167960 w 4838076"/>
              <a:gd name="connsiteY30" fmla="*/ 1182687 h 6858000"/>
              <a:gd name="connsiteX31" fmla="*/ 178038 w 4838076"/>
              <a:gd name="connsiteY31" fmla="*/ 1235075 h 6858000"/>
              <a:gd name="connsiteX32" fmla="*/ 188115 w 4838076"/>
              <a:gd name="connsiteY32" fmla="*/ 1295400 h 6858000"/>
              <a:gd name="connsiteX33" fmla="*/ 189795 w 4838076"/>
              <a:gd name="connsiteY33" fmla="*/ 1363662 h 6858000"/>
              <a:gd name="connsiteX34" fmla="*/ 188115 w 4838076"/>
              <a:gd name="connsiteY34" fmla="*/ 1431925 h 6858000"/>
              <a:gd name="connsiteX35" fmla="*/ 178038 w 4838076"/>
              <a:gd name="connsiteY35" fmla="*/ 1492250 h 6858000"/>
              <a:gd name="connsiteX36" fmla="*/ 167960 w 4838076"/>
              <a:gd name="connsiteY36" fmla="*/ 1544637 h 6858000"/>
              <a:gd name="connsiteX37" fmla="*/ 152844 w 4838076"/>
              <a:gd name="connsiteY37" fmla="*/ 1589087 h 6858000"/>
              <a:gd name="connsiteX38" fmla="*/ 134368 w 4838076"/>
              <a:gd name="connsiteY38" fmla="*/ 1631950 h 6858000"/>
              <a:gd name="connsiteX39" fmla="*/ 115893 w 4838076"/>
              <a:gd name="connsiteY39" fmla="*/ 1671637 h 6858000"/>
              <a:gd name="connsiteX40" fmla="*/ 95738 w 4838076"/>
              <a:gd name="connsiteY40" fmla="*/ 1708150 h 6858000"/>
              <a:gd name="connsiteX41" fmla="*/ 75583 w 4838076"/>
              <a:gd name="connsiteY41" fmla="*/ 1743075 h 6858000"/>
              <a:gd name="connsiteX42" fmla="*/ 55427 w 4838076"/>
              <a:gd name="connsiteY42" fmla="*/ 1782762 h 6858000"/>
              <a:gd name="connsiteX43" fmla="*/ 38632 w 4838076"/>
              <a:gd name="connsiteY43" fmla="*/ 1824037 h 6858000"/>
              <a:gd name="connsiteX44" fmla="*/ 23515 w 4838076"/>
              <a:gd name="connsiteY44" fmla="*/ 1870075 h 6858000"/>
              <a:gd name="connsiteX45" fmla="*/ 11758 w 4838076"/>
              <a:gd name="connsiteY45" fmla="*/ 1922462 h 6858000"/>
              <a:gd name="connsiteX46" fmla="*/ 3359 w 4838076"/>
              <a:gd name="connsiteY46" fmla="*/ 1982787 h 6858000"/>
              <a:gd name="connsiteX47" fmla="*/ 0 w 4838076"/>
              <a:gd name="connsiteY47" fmla="*/ 2051050 h 6858000"/>
              <a:gd name="connsiteX48" fmla="*/ 3359 w 4838076"/>
              <a:gd name="connsiteY48" fmla="*/ 2119312 h 6858000"/>
              <a:gd name="connsiteX49" fmla="*/ 11758 w 4838076"/>
              <a:gd name="connsiteY49" fmla="*/ 2179637 h 6858000"/>
              <a:gd name="connsiteX50" fmla="*/ 23515 w 4838076"/>
              <a:gd name="connsiteY50" fmla="*/ 2232025 h 6858000"/>
              <a:gd name="connsiteX51" fmla="*/ 38632 w 4838076"/>
              <a:gd name="connsiteY51" fmla="*/ 2278062 h 6858000"/>
              <a:gd name="connsiteX52" fmla="*/ 55427 w 4838076"/>
              <a:gd name="connsiteY52" fmla="*/ 2319337 h 6858000"/>
              <a:gd name="connsiteX53" fmla="*/ 75583 w 4838076"/>
              <a:gd name="connsiteY53" fmla="*/ 2359025 h 6858000"/>
              <a:gd name="connsiteX54" fmla="*/ 95738 w 4838076"/>
              <a:gd name="connsiteY54" fmla="*/ 2395537 h 6858000"/>
              <a:gd name="connsiteX55" fmla="*/ 115893 w 4838076"/>
              <a:gd name="connsiteY55" fmla="*/ 2433637 h 6858000"/>
              <a:gd name="connsiteX56" fmla="*/ 134368 w 4838076"/>
              <a:gd name="connsiteY56" fmla="*/ 2471737 h 6858000"/>
              <a:gd name="connsiteX57" fmla="*/ 152844 w 4838076"/>
              <a:gd name="connsiteY57" fmla="*/ 2513012 h 6858000"/>
              <a:gd name="connsiteX58" fmla="*/ 167960 w 4838076"/>
              <a:gd name="connsiteY58" fmla="*/ 2560637 h 6858000"/>
              <a:gd name="connsiteX59" fmla="*/ 178038 w 4838076"/>
              <a:gd name="connsiteY59" fmla="*/ 2613025 h 6858000"/>
              <a:gd name="connsiteX60" fmla="*/ 188115 w 4838076"/>
              <a:gd name="connsiteY60" fmla="*/ 2671762 h 6858000"/>
              <a:gd name="connsiteX61" fmla="*/ 189795 w 4838076"/>
              <a:gd name="connsiteY61" fmla="*/ 2741612 h 6858000"/>
              <a:gd name="connsiteX62" fmla="*/ 188115 w 4838076"/>
              <a:gd name="connsiteY62" fmla="*/ 2809875 h 6858000"/>
              <a:gd name="connsiteX63" fmla="*/ 178038 w 4838076"/>
              <a:gd name="connsiteY63" fmla="*/ 2868612 h 6858000"/>
              <a:gd name="connsiteX64" fmla="*/ 167960 w 4838076"/>
              <a:gd name="connsiteY64" fmla="*/ 2922587 h 6858000"/>
              <a:gd name="connsiteX65" fmla="*/ 152844 w 4838076"/>
              <a:gd name="connsiteY65" fmla="*/ 2967037 h 6858000"/>
              <a:gd name="connsiteX66" fmla="*/ 134368 w 4838076"/>
              <a:gd name="connsiteY66" fmla="*/ 3009900 h 6858000"/>
              <a:gd name="connsiteX67" fmla="*/ 115893 w 4838076"/>
              <a:gd name="connsiteY67" fmla="*/ 3046412 h 6858000"/>
              <a:gd name="connsiteX68" fmla="*/ 95738 w 4838076"/>
              <a:gd name="connsiteY68" fmla="*/ 3084512 h 6858000"/>
              <a:gd name="connsiteX69" fmla="*/ 75583 w 4838076"/>
              <a:gd name="connsiteY69" fmla="*/ 3121025 h 6858000"/>
              <a:gd name="connsiteX70" fmla="*/ 55427 w 4838076"/>
              <a:gd name="connsiteY70" fmla="*/ 3160712 h 6858000"/>
              <a:gd name="connsiteX71" fmla="*/ 38632 w 4838076"/>
              <a:gd name="connsiteY71" fmla="*/ 3201987 h 6858000"/>
              <a:gd name="connsiteX72" fmla="*/ 23515 w 4838076"/>
              <a:gd name="connsiteY72" fmla="*/ 3248025 h 6858000"/>
              <a:gd name="connsiteX73" fmla="*/ 11758 w 4838076"/>
              <a:gd name="connsiteY73" fmla="*/ 3300412 h 6858000"/>
              <a:gd name="connsiteX74" fmla="*/ 3359 w 4838076"/>
              <a:gd name="connsiteY74" fmla="*/ 3360737 h 6858000"/>
              <a:gd name="connsiteX75" fmla="*/ 0 w 4838076"/>
              <a:gd name="connsiteY75" fmla="*/ 3427412 h 6858000"/>
              <a:gd name="connsiteX76" fmla="*/ 3359 w 4838076"/>
              <a:gd name="connsiteY76" fmla="*/ 3497262 h 6858000"/>
              <a:gd name="connsiteX77" fmla="*/ 11758 w 4838076"/>
              <a:gd name="connsiteY77" fmla="*/ 3557587 h 6858000"/>
              <a:gd name="connsiteX78" fmla="*/ 23515 w 4838076"/>
              <a:gd name="connsiteY78" fmla="*/ 3609975 h 6858000"/>
              <a:gd name="connsiteX79" fmla="*/ 38632 w 4838076"/>
              <a:gd name="connsiteY79" fmla="*/ 3656012 h 6858000"/>
              <a:gd name="connsiteX80" fmla="*/ 55427 w 4838076"/>
              <a:gd name="connsiteY80" fmla="*/ 3697287 h 6858000"/>
              <a:gd name="connsiteX81" fmla="*/ 75583 w 4838076"/>
              <a:gd name="connsiteY81" fmla="*/ 3736975 h 6858000"/>
              <a:gd name="connsiteX82" fmla="*/ 115893 w 4838076"/>
              <a:gd name="connsiteY82" fmla="*/ 3811587 h 6858000"/>
              <a:gd name="connsiteX83" fmla="*/ 134368 w 4838076"/>
              <a:gd name="connsiteY83" fmla="*/ 3848100 h 6858000"/>
              <a:gd name="connsiteX84" fmla="*/ 152844 w 4838076"/>
              <a:gd name="connsiteY84" fmla="*/ 3890962 h 6858000"/>
              <a:gd name="connsiteX85" fmla="*/ 167960 w 4838076"/>
              <a:gd name="connsiteY85" fmla="*/ 3935412 h 6858000"/>
              <a:gd name="connsiteX86" fmla="*/ 178038 w 4838076"/>
              <a:gd name="connsiteY86" fmla="*/ 3987800 h 6858000"/>
              <a:gd name="connsiteX87" fmla="*/ 188115 w 4838076"/>
              <a:gd name="connsiteY87" fmla="*/ 4048125 h 6858000"/>
              <a:gd name="connsiteX88" fmla="*/ 189795 w 4838076"/>
              <a:gd name="connsiteY88" fmla="*/ 4116387 h 6858000"/>
              <a:gd name="connsiteX89" fmla="*/ 188115 w 4838076"/>
              <a:gd name="connsiteY89" fmla="*/ 4186237 h 6858000"/>
              <a:gd name="connsiteX90" fmla="*/ 178038 w 4838076"/>
              <a:gd name="connsiteY90" fmla="*/ 4244975 h 6858000"/>
              <a:gd name="connsiteX91" fmla="*/ 167960 w 4838076"/>
              <a:gd name="connsiteY91" fmla="*/ 4297362 h 6858000"/>
              <a:gd name="connsiteX92" fmla="*/ 152844 w 4838076"/>
              <a:gd name="connsiteY92" fmla="*/ 4343400 h 6858000"/>
              <a:gd name="connsiteX93" fmla="*/ 134368 w 4838076"/>
              <a:gd name="connsiteY93" fmla="*/ 4386262 h 6858000"/>
              <a:gd name="connsiteX94" fmla="*/ 115893 w 4838076"/>
              <a:gd name="connsiteY94" fmla="*/ 4424362 h 6858000"/>
              <a:gd name="connsiteX95" fmla="*/ 75583 w 4838076"/>
              <a:gd name="connsiteY95" fmla="*/ 4498975 h 6858000"/>
              <a:gd name="connsiteX96" fmla="*/ 55427 w 4838076"/>
              <a:gd name="connsiteY96" fmla="*/ 4537075 h 6858000"/>
              <a:gd name="connsiteX97" fmla="*/ 38632 w 4838076"/>
              <a:gd name="connsiteY97" fmla="*/ 4579937 h 6858000"/>
              <a:gd name="connsiteX98" fmla="*/ 23515 w 4838076"/>
              <a:gd name="connsiteY98" fmla="*/ 4625975 h 6858000"/>
              <a:gd name="connsiteX99" fmla="*/ 11758 w 4838076"/>
              <a:gd name="connsiteY99" fmla="*/ 4678362 h 6858000"/>
              <a:gd name="connsiteX100" fmla="*/ 3359 w 4838076"/>
              <a:gd name="connsiteY100" fmla="*/ 4738687 h 6858000"/>
              <a:gd name="connsiteX101" fmla="*/ 0 w 4838076"/>
              <a:gd name="connsiteY101" fmla="*/ 4806950 h 6858000"/>
              <a:gd name="connsiteX102" fmla="*/ 3359 w 4838076"/>
              <a:gd name="connsiteY102" fmla="*/ 4875212 h 6858000"/>
              <a:gd name="connsiteX103" fmla="*/ 11758 w 4838076"/>
              <a:gd name="connsiteY103" fmla="*/ 4935537 h 6858000"/>
              <a:gd name="connsiteX104" fmla="*/ 23515 w 4838076"/>
              <a:gd name="connsiteY104" fmla="*/ 4987925 h 6858000"/>
              <a:gd name="connsiteX105" fmla="*/ 38632 w 4838076"/>
              <a:gd name="connsiteY105" fmla="*/ 5033962 h 6858000"/>
              <a:gd name="connsiteX106" fmla="*/ 55427 w 4838076"/>
              <a:gd name="connsiteY106" fmla="*/ 5075237 h 6858000"/>
              <a:gd name="connsiteX107" fmla="*/ 75583 w 4838076"/>
              <a:gd name="connsiteY107" fmla="*/ 5114925 h 6858000"/>
              <a:gd name="connsiteX108" fmla="*/ 95738 w 4838076"/>
              <a:gd name="connsiteY108" fmla="*/ 5149850 h 6858000"/>
              <a:gd name="connsiteX109" fmla="*/ 115893 w 4838076"/>
              <a:gd name="connsiteY109" fmla="*/ 5186362 h 6858000"/>
              <a:gd name="connsiteX110" fmla="*/ 134368 w 4838076"/>
              <a:gd name="connsiteY110" fmla="*/ 5226050 h 6858000"/>
              <a:gd name="connsiteX111" fmla="*/ 152844 w 4838076"/>
              <a:gd name="connsiteY111" fmla="*/ 5268912 h 6858000"/>
              <a:gd name="connsiteX112" fmla="*/ 167960 w 4838076"/>
              <a:gd name="connsiteY112" fmla="*/ 5313362 h 6858000"/>
              <a:gd name="connsiteX113" fmla="*/ 178038 w 4838076"/>
              <a:gd name="connsiteY113" fmla="*/ 5365750 h 6858000"/>
              <a:gd name="connsiteX114" fmla="*/ 188115 w 4838076"/>
              <a:gd name="connsiteY114" fmla="*/ 5426075 h 6858000"/>
              <a:gd name="connsiteX115" fmla="*/ 189795 w 4838076"/>
              <a:gd name="connsiteY115" fmla="*/ 5494337 h 6858000"/>
              <a:gd name="connsiteX116" fmla="*/ 188115 w 4838076"/>
              <a:gd name="connsiteY116" fmla="*/ 5562600 h 6858000"/>
              <a:gd name="connsiteX117" fmla="*/ 178038 w 4838076"/>
              <a:gd name="connsiteY117" fmla="*/ 5622925 h 6858000"/>
              <a:gd name="connsiteX118" fmla="*/ 167960 w 4838076"/>
              <a:gd name="connsiteY118" fmla="*/ 5675312 h 6858000"/>
              <a:gd name="connsiteX119" fmla="*/ 152844 w 4838076"/>
              <a:gd name="connsiteY119" fmla="*/ 5721350 h 6858000"/>
              <a:gd name="connsiteX120" fmla="*/ 134368 w 4838076"/>
              <a:gd name="connsiteY120" fmla="*/ 5762625 h 6858000"/>
              <a:gd name="connsiteX121" fmla="*/ 115893 w 4838076"/>
              <a:gd name="connsiteY121" fmla="*/ 5802312 h 6858000"/>
              <a:gd name="connsiteX122" fmla="*/ 95738 w 4838076"/>
              <a:gd name="connsiteY122" fmla="*/ 5840412 h 6858000"/>
              <a:gd name="connsiteX123" fmla="*/ 75583 w 4838076"/>
              <a:gd name="connsiteY123" fmla="*/ 5876925 h 6858000"/>
              <a:gd name="connsiteX124" fmla="*/ 55427 w 4838076"/>
              <a:gd name="connsiteY124" fmla="*/ 5915025 h 6858000"/>
              <a:gd name="connsiteX125" fmla="*/ 38632 w 4838076"/>
              <a:gd name="connsiteY125" fmla="*/ 5956300 h 6858000"/>
              <a:gd name="connsiteX126" fmla="*/ 23515 w 4838076"/>
              <a:gd name="connsiteY126" fmla="*/ 6003925 h 6858000"/>
              <a:gd name="connsiteX127" fmla="*/ 11758 w 4838076"/>
              <a:gd name="connsiteY127" fmla="*/ 6056312 h 6858000"/>
              <a:gd name="connsiteX128" fmla="*/ 3359 w 4838076"/>
              <a:gd name="connsiteY128" fmla="*/ 6113462 h 6858000"/>
              <a:gd name="connsiteX129" fmla="*/ 0 w 4838076"/>
              <a:gd name="connsiteY129" fmla="*/ 6183312 h 6858000"/>
              <a:gd name="connsiteX130" fmla="*/ 3359 w 4838076"/>
              <a:gd name="connsiteY130" fmla="*/ 6251575 h 6858000"/>
              <a:gd name="connsiteX131" fmla="*/ 11758 w 4838076"/>
              <a:gd name="connsiteY131" fmla="*/ 6311900 h 6858000"/>
              <a:gd name="connsiteX132" fmla="*/ 23515 w 4838076"/>
              <a:gd name="connsiteY132" fmla="*/ 6361112 h 6858000"/>
              <a:gd name="connsiteX133" fmla="*/ 38632 w 4838076"/>
              <a:gd name="connsiteY133" fmla="*/ 6407150 h 6858000"/>
              <a:gd name="connsiteX134" fmla="*/ 55427 w 4838076"/>
              <a:gd name="connsiteY134" fmla="*/ 6448425 h 6858000"/>
              <a:gd name="connsiteX135" fmla="*/ 73903 w 4838076"/>
              <a:gd name="connsiteY135" fmla="*/ 6488112 h 6858000"/>
              <a:gd name="connsiteX136" fmla="*/ 92379 w 4838076"/>
              <a:gd name="connsiteY136" fmla="*/ 6523037 h 6858000"/>
              <a:gd name="connsiteX137" fmla="*/ 112534 w 4838076"/>
              <a:gd name="connsiteY137" fmla="*/ 6561137 h 6858000"/>
              <a:gd name="connsiteX138" fmla="*/ 132689 w 4838076"/>
              <a:gd name="connsiteY138" fmla="*/ 6597650 h 6858000"/>
              <a:gd name="connsiteX139" fmla="*/ 149485 w 4838076"/>
              <a:gd name="connsiteY139" fmla="*/ 6640512 h 6858000"/>
              <a:gd name="connsiteX140" fmla="*/ 166281 w 4838076"/>
              <a:gd name="connsiteY140" fmla="*/ 6683375 h 6858000"/>
              <a:gd name="connsiteX141" fmla="*/ 176358 w 4838076"/>
              <a:gd name="connsiteY141" fmla="*/ 6735762 h 6858000"/>
              <a:gd name="connsiteX142" fmla="*/ 184756 w 4838076"/>
              <a:gd name="connsiteY142" fmla="*/ 6791325 h 6858000"/>
              <a:gd name="connsiteX143" fmla="*/ 189795 w 4838076"/>
              <a:gd name="connsiteY143" fmla="*/ 6858000 h 6858000"/>
              <a:gd name="connsiteX144" fmla="*/ 334173 w 4838076"/>
              <a:gd name="connsiteY144" fmla="*/ 6858000 h 6858000"/>
              <a:gd name="connsiteX145" fmla="*/ 334174 w 4838076"/>
              <a:gd name="connsiteY145" fmla="*/ 6858000 h 6858000"/>
              <a:gd name="connsiteX146" fmla="*/ 3459219 w 4838076"/>
              <a:gd name="connsiteY146" fmla="*/ 6858000 h 6858000"/>
              <a:gd name="connsiteX147" fmla="*/ 4417162 w 4838076"/>
              <a:gd name="connsiteY147" fmla="*/ 6858000 h 6858000"/>
              <a:gd name="connsiteX148" fmla="*/ 4838076 w 4838076"/>
              <a:gd name="connsiteY14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Lst>
            <a:rect l="l" t="t" r="r" b="b"/>
            <a:pathLst>
              <a:path w="4838076" h="6858000">
                <a:moveTo>
                  <a:pt x="4838076" y="0"/>
                </a:moveTo>
                <a:lnTo>
                  <a:pt x="4417162" y="0"/>
                </a:lnTo>
                <a:lnTo>
                  <a:pt x="3459219" y="0"/>
                </a:lnTo>
                <a:lnTo>
                  <a:pt x="334174" y="0"/>
                </a:lnTo>
                <a:lnTo>
                  <a:pt x="334173" y="0"/>
                </a:lnTo>
                <a:lnTo>
                  <a:pt x="189795" y="0"/>
                </a:lnTo>
                <a:lnTo>
                  <a:pt x="184756" y="66675"/>
                </a:lnTo>
                <a:lnTo>
                  <a:pt x="176358" y="122237"/>
                </a:lnTo>
                <a:lnTo>
                  <a:pt x="166281" y="174625"/>
                </a:lnTo>
                <a:lnTo>
                  <a:pt x="149485" y="217487"/>
                </a:lnTo>
                <a:lnTo>
                  <a:pt x="132689" y="260350"/>
                </a:lnTo>
                <a:lnTo>
                  <a:pt x="112534" y="296862"/>
                </a:lnTo>
                <a:lnTo>
                  <a:pt x="92379" y="334962"/>
                </a:lnTo>
                <a:lnTo>
                  <a:pt x="73903" y="369887"/>
                </a:lnTo>
                <a:lnTo>
                  <a:pt x="55427" y="409575"/>
                </a:lnTo>
                <a:lnTo>
                  <a:pt x="38632" y="450850"/>
                </a:lnTo>
                <a:lnTo>
                  <a:pt x="23515" y="496887"/>
                </a:lnTo>
                <a:lnTo>
                  <a:pt x="11758" y="546100"/>
                </a:lnTo>
                <a:lnTo>
                  <a:pt x="3359" y="606425"/>
                </a:lnTo>
                <a:lnTo>
                  <a:pt x="0" y="673100"/>
                </a:lnTo>
                <a:lnTo>
                  <a:pt x="3359" y="744537"/>
                </a:lnTo>
                <a:lnTo>
                  <a:pt x="11758" y="801687"/>
                </a:lnTo>
                <a:lnTo>
                  <a:pt x="23515" y="854075"/>
                </a:lnTo>
                <a:lnTo>
                  <a:pt x="38632" y="901700"/>
                </a:lnTo>
                <a:lnTo>
                  <a:pt x="55427" y="942975"/>
                </a:lnTo>
                <a:lnTo>
                  <a:pt x="75583" y="981075"/>
                </a:lnTo>
                <a:lnTo>
                  <a:pt x="95738" y="1017587"/>
                </a:lnTo>
                <a:lnTo>
                  <a:pt x="115893" y="1055687"/>
                </a:lnTo>
                <a:lnTo>
                  <a:pt x="134368" y="1095375"/>
                </a:lnTo>
                <a:lnTo>
                  <a:pt x="152844" y="1136650"/>
                </a:lnTo>
                <a:lnTo>
                  <a:pt x="167960" y="1182687"/>
                </a:lnTo>
                <a:lnTo>
                  <a:pt x="178038" y="1235075"/>
                </a:lnTo>
                <a:lnTo>
                  <a:pt x="188115" y="1295400"/>
                </a:lnTo>
                <a:lnTo>
                  <a:pt x="189795" y="1363662"/>
                </a:lnTo>
                <a:lnTo>
                  <a:pt x="188115" y="1431925"/>
                </a:lnTo>
                <a:lnTo>
                  <a:pt x="178038" y="1492250"/>
                </a:lnTo>
                <a:lnTo>
                  <a:pt x="167960" y="1544637"/>
                </a:lnTo>
                <a:lnTo>
                  <a:pt x="152844" y="1589087"/>
                </a:lnTo>
                <a:lnTo>
                  <a:pt x="134368" y="1631950"/>
                </a:lnTo>
                <a:lnTo>
                  <a:pt x="115893" y="1671637"/>
                </a:lnTo>
                <a:lnTo>
                  <a:pt x="95738" y="1708150"/>
                </a:lnTo>
                <a:lnTo>
                  <a:pt x="75583" y="1743075"/>
                </a:lnTo>
                <a:lnTo>
                  <a:pt x="55427" y="1782762"/>
                </a:lnTo>
                <a:lnTo>
                  <a:pt x="38632" y="1824037"/>
                </a:lnTo>
                <a:lnTo>
                  <a:pt x="23515" y="1870075"/>
                </a:lnTo>
                <a:lnTo>
                  <a:pt x="11758" y="1922462"/>
                </a:lnTo>
                <a:lnTo>
                  <a:pt x="3359" y="1982787"/>
                </a:lnTo>
                <a:lnTo>
                  <a:pt x="0" y="2051050"/>
                </a:lnTo>
                <a:lnTo>
                  <a:pt x="3359" y="2119312"/>
                </a:lnTo>
                <a:lnTo>
                  <a:pt x="11758" y="2179637"/>
                </a:lnTo>
                <a:lnTo>
                  <a:pt x="23515" y="2232025"/>
                </a:lnTo>
                <a:lnTo>
                  <a:pt x="38632" y="2278062"/>
                </a:lnTo>
                <a:lnTo>
                  <a:pt x="55427" y="2319337"/>
                </a:lnTo>
                <a:lnTo>
                  <a:pt x="75583" y="2359025"/>
                </a:lnTo>
                <a:lnTo>
                  <a:pt x="95738" y="2395537"/>
                </a:lnTo>
                <a:lnTo>
                  <a:pt x="115893" y="2433637"/>
                </a:lnTo>
                <a:lnTo>
                  <a:pt x="134368" y="2471737"/>
                </a:lnTo>
                <a:lnTo>
                  <a:pt x="152844" y="2513012"/>
                </a:lnTo>
                <a:lnTo>
                  <a:pt x="167960" y="2560637"/>
                </a:lnTo>
                <a:lnTo>
                  <a:pt x="178038" y="2613025"/>
                </a:lnTo>
                <a:lnTo>
                  <a:pt x="188115" y="2671762"/>
                </a:lnTo>
                <a:lnTo>
                  <a:pt x="189795" y="2741612"/>
                </a:lnTo>
                <a:lnTo>
                  <a:pt x="188115" y="2809875"/>
                </a:lnTo>
                <a:lnTo>
                  <a:pt x="178038" y="2868612"/>
                </a:lnTo>
                <a:lnTo>
                  <a:pt x="167960" y="2922587"/>
                </a:lnTo>
                <a:lnTo>
                  <a:pt x="152844" y="2967037"/>
                </a:lnTo>
                <a:lnTo>
                  <a:pt x="134368" y="3009900"/>
                </a:lnTo>
                <a:lnTo>
                  <a:pt x="115893" y="3046412"/>
                </a:lnTo>
                <a:lnTo>
                  <a:pt x="95738" y="3084512"/>
                </a:lnTo>
                <a:lnTo>
                  <a:pt x="75583" y="3121025"/>
                </a:lnTo>
                <a:lnTo>
                  <a:pt x="55427" y="3160712"/>
                </a:lnTo>
                <a:lnTo>
                  <a:pt x="38632" y="3201987"/>
                </a:lnTo>
                <a:lnTo>
                  <a:pt x="23515" y="3248025"/>
                </a:lnTo>
                <a:lnTo>
                  <a:pt x="11758" y="3300412"/>
                </a:lnTo>
                <a:lnTo>
                  <a:pt x="3359" y="3360737"/>
                </a:lnTo>
                <a:lnTo>
                  <a:pt x="0" y="3427412"/>
                </a:lnTo>
                <a:lnTo>
                  <a:pt x="3359" y="3497262"/>
                </a:lnTo>
                <a:lnTo>
                  <a:pt x="11758" y="3557587"/>
                </a:lnTo>
                <a:lnTo>
                  <a:pt x="23515" y="3609975"/>
                </a:lnTo>
                <a:lnTo>
                  <a:pt x="38632" y="3656012"/>
                </a:lnTo>
                <a:lnTo>
                  <a:pt x="55427" y="3697287"/>
                </a:lnTo>
                <a:lnTo>
                  <a:pt x="75583" y="3736975"/>
                </a:lnTo>
                <a:lnTo>
                  <a:pt x="115893" y="3811587"/>
                </a:lnTo>
                <a:lnTo>
                  <a:pt x="134368" y="3848100"/>
                </a:lnTo>
                <a:lnTo>
                  <a:pt x="152844" y="3890962"/>
                </a:lnTo>
                <a:lnTo>
                  <a:pt x="167960" y="3935412"/>
                </a:lnTo>
                <a:lnTo>
                  <a:pt x="178038" y="3987800"/>
                </a:lnTo>
                <a:lnTo>
                  <a:pt x="188115" y="4048125"/>
                </a:lnTo>
                <a:lnTo>
                  <a:pt x="189795" y="4116387"/>
                </a:lnTo>
                <a:lnTo>
                  <a:pt x="188115" y="4186237"/>
                </a:lnTo>
                <a:lnTo>
                  <a:pt x="178038" y="4244975"/>
                </a:lnTo>
                <a:lnTo>
                  <a:pt x="167960" y="4297362"/>
                </a:lnTo>
                <a:lnTo>
                  <a:pt x="152844" y="4343400"/>
                </a:lnTo>
                <a:lnTo>
                  <a:pt x="134368" y="4386262"/>
                </a:lnTo>
                <a:lnTo>
                  <a:pt x="115893" y="4424362"/>
                </a:lnTo>
                <a:lnTo>
                  <a:pt x="75583" y="4498975"/>
                </a:lnTo>
                <a:lnTo>
                  <a:pt x="55427" y="4537075"/>
                </a:lnTo>
                <a:lnTo>
                  <a:pt x="38632" y="4579937"/>
                </a:lnTo>
                <a:lnTo>
                  <a:pt x="23515" y="4625975"/>
                </a:lnTo>
                <a:lnTo>
                  <a:pt x="11758" y="4678362"/>
                </a:lnTo>
                <a:lnTo>
                  <a:pt x="3359" y="4738687"/>
                </a:lnTo>
                <a:lnTo>
                  <a:pt x="0" y="4806950"/>
                </a:lnTo>
                <a:lnTo>
                  <a:pt x="3359" y="4875212"/>
                </a:lnTo>
                <a:lnTo>
                  <a:pt x="11758" y="4935537"/>
                </a:lnTo>
                <a:lnTo>
                  <a:pt x="23515" y="4987925"/>
                </a:lnTo>
                <a:lnTo>
                  <a:pt x="38632" y="5033962"/>
                </a:lnTo>
                <a:lnTo>
                  <a:pt x="55427" y="5075237"/>
                </a:lnTo>
                <a:lnTo>
                  <a:pt x="75583" y="5114925"/>
                </a:lnTo>
                <a:lnTo>
                  <a:pt x="95738" y="5149850"/>
                </a:lnTo>
                <a:lnTo>
                  <a:pt x="115893" y="5186362"/>
                </a:lnTo>
                <a:lnTo>
                  <a:pt x="134368" y="5226050"/>
                </a:lnTo>
                <a:lnTo>
                  <a:pt x="152844" y="5268912"/>
                </a:lnTo>
                <a:lnTo>
                  <a:pt x="167960" y="5313362"/>
                </a:lnTo>
                <a:lnTo>
                  <a:pt x="178038" y="5365750"/>
                </a:lnTo>
                <a:lnTo>
                  <a:pt x="188115" y="5426075"/>
                </a:lnTo>
                <a:lnTo>
                  <a:pt x="189795" y="5494337"/>
                </a:lnTo>
                <a:lnTo>
                  <a:pt x="188115" y="5562600"/>
                </a:lnTo>
                <a:lnTo>
                  <a:pt x="178038" y="5622925"/>
                </a:lnTo>
                <a:lnTo>
                  <a:pt x="167960" y="5675312"/>
                </a:lnTo>
                <a:lnTo>
                  <a:pt x="152844" y="5721350"/>
                </a:lnTo>
                <a:lnTo>
                  <a:pt x="134368" y="5762625"/>
                </a:lnTo>
                <a:lnTo>
                  <a:pt x="115893" y="5802312"/>
                </a:lnTo>
                <a:lnTo>
                  <a:pt x="95738" y="5840412"/>
                </a:lnTo>
                <a:lnTo>
                  <a:pt x="75583" y="5876925"/>
                </a:lnTo>
                <a:lnTo>
                  <a:pt x="55427" y="5915025"/>
                </a:lnTo>
                <a:lnTo>
                  <a:pt x="38632" y="5956300"/>
                </a:lnTo>
                <a:lnTo>
                  <a:pt x="23515" y="6003925"/>
                </a:lnTo>
                <a:lnTo>
                  <a:pt x="11758" y="6056312"/>
                </a:lnTo>
                <a:lnTo>
                  <a:pt x="3359" y="6113462"/>
                </a:lnTo>
                <a:lnTo>
                  <a:pt x="0" y="6183312"/>
                </a:lnTo>
                <a:lnTo>
                  <a:pt x="3359" y="6251575"/>
                </a:lnTo>
                <a:lnTo>
                  <a:pt x="11758" y="6311900"/>
                </a:lnTo>
                <a:lnTo>
                  <a:pt x="23515" y="6361112"/>
                </a:lnTo>
                <a:lnTo>
                  <a:pt x="38632" y="6407150"/>
                </a:lnTo>
                <a:lnTo>
                  <a:pt x="55427" y="6448425"/>
                </a:lnTo>
                <a:lnTo>
                  <a:pt x="73903" y="6488112"/>
                </a:lnTo>
                <a:lnTo>
                  <a:pt x="92379" y="6523037"/>
                </a:lnTo>
                <a:lnTo>
                  <a:pt x="112534" y="6561137"/>
                </a:lnTo>
                <a:lnTo>
                  <a:pt x="132689" y="6597650"/>
                </a:lnTo>
                <a:lnTo>
                  <a:pt x="149485" y="6640512"/>
                </a:lnTo>
                <a:lnTo>
                  <a:pt x="166281" y="6683375"/>
                </a:lnTo>
                <a:lnTo>
                  <a:pt x="176358" y="6735762"/>
                </a:lnTo>
                <a:lnTo>
                  <a:pt x="184756" y="6791325"/>
                </a:lnTo>
                <a:lnTo>
                  <a:pt x="189795" y="6858000"/>
                </a:lnTo>
                <a:lnTo>
                  <a:pt x="334173" y="6858000"/>
                </a:lnTo>
                <a:lnTo>
                  <a:pt x="334174" y="6858000"/>
                </a:lnTo>
                <a:lnTo>
                  <a:pt x="3459219" y="6858000"/>
                </a:lnTo>
                <a:lnTo>
                  <a:pt x="4417162" y="6858000"/>
                </a:lnTo>
                <a:lnTo>
                  <a:pt x="4838076" y="6858000"/>
                </a:lnTo>
                <a:close/>
              </a:path>
            </a:pathLst>
          </a:custGeom>
          <a:solidFill>
            <a:schemeClr val="accent1">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C3F81378-CE3C-4F72-8F48-3576265E45CF}"/>
              </a:ext>
            </a:extLst>
          </p:cNvPr>
          <p:cNvSpPr>
            <a:spLocks noGrp="1"/>
          </p:cNvSpPr>
          <p:nvPr>
            <p:ph type="title"/>
          </p:nvPr>
        </p:nvSpPr>
        <p:spPr>
          <a:xfrm>
            <a:off x="0" y="1936868"/>
            <a:ext cx="4625072" cy="1492132"/>
          </a:xfrm>
        </p:spPr>
        <p:txBody>
          <a:bodyPr anchor="t">
            <a:normAutofit fontScale="90000"/>
          </a:bodyPr>
          <a:lstStyle/>
          <a:p>
            <a:pPr algn="ctr"/>
            <a:r>
              <a:rPr lang="en-US" dirty="0">
                <a:solidFill>
                  <a:schemeClr val="bg1"/>
                </a:solidFill>
                <a:latin typeface="Bahnschrift SemiBold" panose="020B0502040204020203" pitchFamily="34" charset="0"/>
              </a:rPr>
              <a:t>Presentation </a:t>
            </a:r>
            <a:br>
              <a:rPr lang="en-US" dirty="0">
                <a:solidFill>
                  <a:schemeClr val="bg1"/>
                </a:solidFill>
                <a:latin typeface="Bahnschrift SemiBold" panose="020B0502040204020203" pitchFamily="34" charset="0"/>
              </a:rPr>
            </a:br>
            <a:r>
              <a:rPr lang="en-US" sz="2200" dirty="0">
                <a:solidFill>
                  <a:schemeClr val="bg1"/>
                </a:solidFill>
                <a:latin typeface="Bahnschrift SemiBold" panose="020B0502040204020203" pitchFamily="34" charset="0"/>
              </a:rPr>
              <a:t>by</a:t>
            </a:r>
            <a:r>
              <a:rPr lang="en-US" dirty="0">
                <a:solidFill>
                  <a:schemeClr val="bg1"/>
                </a:solidFill>
                <a:latin typeface="Bahnschrift SemiBold" panose="020B0502040204020203" pitchFamily="34" charset="0"/>
              </a:rPr>
              <a:t> </a:t>
            </a:r>
            <a:br>
              <a:rPr lang="en-US" dirty="0">
                <a:solidFill>
                  <a:schemeClr val="bg1"/>
                </a:solidFill>
                <a:latin typeface="Bahnschrift SemiBold" panose="020B0502040204020203" pitchFamily="34" charset="0"/>
              </a:rPr>
            </a:br>
            <a:r>
              <a:rPr lang="en-US" sz="2700" dirty="0">
                <a:solidFill>
                  <a:schemeClr val="bg1"/>
                </a:solidFill>
                <a:latin typeface="Bahnschrift SemiBold" panose="020B0502040204020203" pitchFamily="34" charset="0"/>
              </a:rPr>
              <a:t>Alexandria Housing Authority </a:t>
            </a:r>
            <a:br>
              <a:rPr lang="en-US" dirty="0">
                <a:solidFill>
                  <a:schemeClr val="bg1"/>
                </a:solidFill>
                <a:latin typeface="Bahnschrift SemiBold" panose="020B0502040204020203" pitchFamily="34" charset="0"/>
              </a:rPr>
            </a:br>
            <a:r>
              <a:rPr lang="en-US" sz="3600" dirty="0">
                <a:solidFill>
                  <a:schemeClr val="bg1"/>
                </a:solidFill>
                <a:latin typeface="Bahnschrift SemiBold" panose="020B0502040204020203" pitchFamily="34" charset="0"/>
              </a:rPr>
              <a:t>Stephan Fontenot</a:t>
            </a:r>
            <a:br>
              <a:rPr lang="en-US" sz="3600" dirty="0">
                <a:solidFill>
                  <a:schemeClr val="bg1"/>
                </a:solidFill>
                <a:latin typeface="Bahnschrift SemiBold" panose="020B0502040204020203" pitchFamily="34" charset="0"/>
              </a:rPr>
            </a:br>
            <a:r>
              <a:rPr lang="en-US" sz="2200" dirty="0">
                <a:solidFill>
                  <a:schemeClr val="bg1"/>
                </a:solidFill>
                <a:latin typeface="Bahnschrift SemiBold" panose="020B0502040204020203" pitchFamily="34" charset="0"/>
              </a:rPr>
              <a:t>Executive Director</a:t>
            </a:r>
          </a:p>
        </p:txBody>
      </p:sp>
      <p:pic>
        <p:nvPicPr>
          <p:cNvPr id="4" name="Picture 3">
            <a:extLst>
              <a:ext uri="{FF2B5EF4-FFF2-40B4-BE49-F238E27FC236}">
                <a16:creationId xmlns:a16="http://schemas.microsoft.com/office/drawing/2014/main" id="{B5AE9416-D891-4726-A246-F339F6DD133E}"/>
              </a:ext>
            </a:extLst>
          </p:cNvPr>
          <p:cNvPicPr>
            <a:picLocks noChangeAspect="1"/>
          </p:cNvPicPr>
          <p:nvPr/>
        </p:nvPicPr>
        <p:blipFill rotWithShape="1">
          <a:blip r:embed="rId2"/>
          <a:srcRect l="34193" t="21482" r="33125" b="6296"/>
          <a:stretch/>
        </p:blipFill>
        <p:spPr>
          <a:xfrm>
            <a:off x="5415204" y="422050"/>
            <a:ext cx="4565990" cy="60138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a:extLst>
              <a:ext uri="{FF2B5EF4-FFF2-40B4-BE49-F238E27FC236}">
                <a16:creationId xmlns:a16="http://schemas.microsoft.com/office/drawing/2014/main" id="{53D0E9C1-F522-4441-A59F-8F2044489F9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331790" y="19436"/>
            <a:ext cx="1750423" cy="1632857"/>
          </a:xfrm>
          <a:prstGeom prst="rect">
            <a:avLst/>
          </a:prstGeom>
          <a:noFill/>
          <a:ln>
            <a:noFill/>
          </a:ln>
        </p:spPr>
      </p:pic>
    </p:spTree>
    <p:extLst>
      <p:ext uri="{BB962C8B-B14F-4D97-AF65-F5344CB8AC3E}">
        <p14:creationId xmlns:p14="http://schemas.microsoft.com/office/powerpoint/2010/main" val="32569821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232B152-3720-4D3B-97ED-45CE5483F1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11BAB570-FF10-4E96-8A3F-FA9804702B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4693698" cy="6858000"/>
          </a:xfrm>
          <a:custGeom>
            <a:avLst/>
            <a:gdLst>
              <a:gd name="connsiteX0" fmla="*/ 0 w 4693698"/>
              <a:gd name="connsiteY0" fmla="*/ 0 h 6858000"/>
              <a:gd name="connsiteX1" fmla="*/ 420914 w 4693698"/>
              <a:gd name="connsiteY1" fmla="*/ 0 h 6858000"/>
              <a:gd name="connsiteX2" fmla="*/ 1582057 w 4693698"/>
              <a:gd name="connsiteY2" fmla="*/ 0 h 6858000"/>
              <a:gd name="connsiteX3" fmla="*/ 4503903 w 4693698"/>
              <a:gd name="connsiteY3" fmla="*/ 0 h 6858000"/>
              <a:gd name="connsiteX4" fmla="*/ 4508943 w 4693698"/>
              <a:gd name="connsiteY4" fmla="*/ 66675 h 6858000"/>
              <a:gd name="connsiteX5" fmla="*/ 4517340 w 4693698"/>
              <a:gd name="connsiteY5" fmla="*/ 122237 h 6858000"/>
              <a:gd name="connsiteX6" fmla="*/ 4527418 w 4693698"/>
              <a:gd name="connsiteY6" fmla="*/ 174625 h 6858000"/>
              <a:gd name="connsiteX7" fmla="*/ 4544214 w 4693698"/>
              <a:gd name="connsiteY7" fmla="*/ 217487 h 6858000"/>
              <a:gd name="connsiteX8" fmla="*/ 4561010 w 4693698"/>
              <a:gd name="connsiteY8" fmla="*/ 260350 h 6858000"/>
              <a:gd name="connsiteX9" fmla="*/ 4581165 w 4693698"/>
              <a:gd name="connsiteY9" fmla="*/ 296862 h 6858000"/>
              <a:gd name="connsiteX10" fmla="*/ 4601320 w 4693698"/>
              <a:gd name="connsiteY10" fmla="*/ 334962 h 6858000"/>
              <a:gd name="connsiteX11" fmla="*/ 4619796 w 4693698"/>
              <a:gd name="connsiteY11" fmla="*/ 369887 h 6858000"/>
              <a:gd name="connsiteX12" fmla="*/ 4638271 w 4693698"/>
              <a:gd name="connsiteY12" fmla="*/ 409575 h 6858000"/>
              <a:gd name="connsiteX13" fmla="*/ 4655067 w 4693698"/>
              <a:gd name="connsiteY13" fmla="*/ 450850 h 6858000"/>
              <a:gd name="connsiteX14" fmla="*/ 4670184 w 4693698"/>
              <a:gd name="connsiteY14" fmla="*/ 496887 h 6858000"/>
              <a:gd name="connsiteX15" fmla="*/ 4681941 w 4693698"/>
              <a:gd name="connsiteY15" fmla="*/ 546100 h 6858000"/>
              <a:gd name="connsiteX16" fmla="*/ 4690339 w 4693698"/>
              <a:gd name="connsiteY16" fmla="*/ 606425 h 6858000"/>
              <a:gd name="connsiteX17" fmla="*/ 4693698 w 4693698"/>
              <a:gd name="connsiteY17" fmla="*/ 673100 h 6858000"/>
              <a:gd name="connsiteX18" fmla="*/ 4690339 w 4693698"/>
              <a:gd name="connsiteY18" fmla="*/ 744537 h 6858000"/>
              <a:gd name="connsiteX19" fmla="*/ 4681941 w 4693698"/>
              <a:gd name="connsiteY19" fmla="*/ 801687 h 6858000"/>
              <a:gd name="connsiteX20" fmla="*/ 4670184 w 4693698"/>
              <a:gd name="connsiteY20" fmla="*/ 854075 h 6858000"/>
              <a:gd name="connsiteX21" fmla="*/ 4655067 w 4693698"/>
              <a:gd name="connsiteY21" fmla="*/ 901700 h 6858000"/>
              <a:gd name="connsiteX22" fmla="*/ 4638271 w 4693698"/>
              <a:gd name="connsiteY22" fmla="*/ 942975 h 6858000"/>
              <a:gd name="connsiteX23" fmla="*/ 4618116 w 4693698"/>
              <a:gd name="connsiteY23" fmla="*/ 981075 h 6858000"/>
              <a:gd name="connsiteX24" fmla="*/ 4597961 w 4693698"/>
              <a:gd name="connsiteY24" fmla="*/ 1017587 h 6858000"/>
              <a:gd name="connsiteX25" fmla="*/ 4577806 w 4693698"/>
              <a:gd name="connsiteY25" fmla="*/ 1055687 h 6858000"/>
              <a:gd name="connsiteX26" fmla="*/ 4559330 w 4693698"/>
              <a:gd name="connsiteY26" fmla="*/ 1095375 h 6858000"/>
              <a:gd name="connsiteX27" fmla="*/ 4540854 w 4693698"/>
              <a:gd name="connsiteY27" fmla="*/ 1136650 h 6858000"/>
              <a:gd name="connsiteX28" fmla="*/ 4525739 w 4693698"/>
              <a:gd name="connsiteY28" fmla="*/ 1182687 h 6858000"/>
              <a:gd name="connsiteX29" fmla="*/ 4515661 w 4693698"/>
              <a:gd name="connsiteY29" fmla="*/ 1235075 h 6858000"/>
              <a:gd name="connsiteX30" fmla="*/ 4505583 w 4693698"/>
              <a:gd name="connsiteY30" fmla="*/ 1295400 h 6858000"/>
              <a:gd name="connsiteX31" fmla="*/ 4503903 w 4693698"/>
              <a:gd name="connsiteY31" fmla="*/ 1363662 h 6858000"/>
              <a:gd name="connsiteX32" fmla="*/ 4505583 w 4693698"/>
              <a:gd name="connsiteY32" fmla="*/ 1431925 h 6858000"/>
              <a:gd name="connsiteX33" fmla="*/ 4515661 w 4693698"/>
              <a:gd name="connsiteY33" fmla="*/ 1492250 h 6858000"/>
              <a:gd name="connsiteX34" fmla="*/ 4525739 w 4693698"/>
              <a:gd name="connsiteY34" fmla="*/ 1544637 h 6858000"/>
              <a:gd name="connsiteX35" fmla="*/ 4540854 w 4693698"/>
              <a:gd name="connsiteY35" fmla="*/ 1589087 h 6858000"/>
              <a:gd name="connsiteX36" fmla="*/ 4559330 w 4693698"/>
              <a:gd name="connsiteY36" fmla="*/ 1631950 h 6858000"/>
              <a:gd name="connsiteX37" fmla="*/ 4577806 w 4693698"/>
              <a:gd name="connsiteY37" fmla="*/ 1671637 h 6858000"/>
              <a:gd name="connsiteX38" fmla="*/ 4597961 w 4693698"/>
              <a:gd name="connsiteY38" fmla="*/ 1708150 h 6858000"/>
              <a:gd name="connsiteX39" fmla="*/ 4618116 w 4693698"/>
              <a:gd name="connsiteY39" fmla="*/ 1743075 h 6858000"/>
              <a:gd name="connsiteX40" fmla="*/ 4638271 w 4693698"/>
              <a:gd name="connsiteY40" fmla="*/ 1782762 h 6858000"/>
              <a:gd name="connsiteX41" fmla="*/ 4655067 w 4693698"/>
              <a:gd name="connsiteY41" fmla="*/ 1824037 h 6858000"/>
              <a:gd name="connsiteX42" fmla="*/ 4670184 w 4693698"/>
              <a:gd name="connsiteY42" fmla="*/ 1870075 h 6858000"/>
              <a:gd name="connsiteX43" fmla="*/ 4681941 w 4693698"/>
              <a:gd name="connsiteY43" fmla="*/ 1922462 h 6858000"/>
              <a:gd name="connsiteX44" fmla="*/ 4690339 w 4693698"/>
              <a:gd name="connsiteY44" fmla="*/ 1982787 h 6858000"/>
              <a:gd name="connsiteX45" fmla="*/ 4693698 w 4693698"/>
              <a:gd name="connsiteY45" fmla="*/ 2051050 h 6858000"/>
              <a:gd name="connsiteX46" fmla="*/ 4690339 w 4693698"/>
              <a:gd name="connsiteY46" fmla="*/ 2119312 h 6858000"/>
              <a:gd name="connsiteX47" fmla="*/ 4681941 w 4693698"/>
              <a:gd name="connsiteY47" fmla="*/ 2179637 h 6858000"/>
              <a:gd name="connsiteX48" fmla="*/ 4670184 w 4693698"/>
              <a:gd name="connsiteY48" fmla="*/ 2232025 h 6858000"/>
              <a:gd name="connsiteX49" fmla="*/ 4655067 w 4693698"/>
              <a:gd name="connsiteY49" fmla="*/ 2278062 h 6858000"/>
              <a:gd name="connsiteX50" fmla="*/ 4638271 w 4693698"/>
              <a:gd name="connsiteY50" fmla="*/ 2319337 h 6858000"/>
              <a:gd name="connsiteX51" fmla="*/ 4618116 w 4693698"/>
              <a:gd name="connsiteY51" fmla="*/ 2359025 h 6858000"/>
              <a:gd name="connsiteX52" fmla="*/ 4597961 w 4693698"/>
              <a:gd name="connsiteY52" fmla="*/ 2395537 h 6858000"/>
              <a:gd name="connsiteX53" fmla="*/ 4577806 w 4693698"/>
              <a:gd name="connsiteY53" fmla="*/ 2433637 h 6858000"/>
              <a:gd name="connsiteX54" fmla="*/ 4559330 w 4693698"/>
              <a:gd name="connsiteY54" fmla="*/ 2471737 h 6858000"/>
              <a:gd name="connsiteX55" fmla="*/ 4540854 w 4693698"/>
              <a:gd name="connsiteY55" fmla="*/ 2513012 h 6858000"/>
              <a:gd name="connsiteX56" fmla="*/ 4525739 w 4693698"/>
              <a:gd name="connsiteY56" fmla="*/ 2560637 h 6858000"/>
              <a:gd name="connsiteX57" fmla="*/ 4515661 w 4693698"/>
              <a:gd name="connsiteY57" fmla="*/ 2613025 h 6858000"/>
              <a:gd name="connsiteX58" fmla="*/ 4505583 w 4693698"/>
              <a:gd name="connsiteY58" fmla="*/ 2671762 h 6858000"/>
              <a:gd name="connsiteX59" fmla="*/ 4503903 w 4693698"/>
              <a:gd name="connsiteY59" fmla="*/ 2741612 h 6858000"/>
              <a:gd name="connsiteX60" fmla="*/ 4505583 w 4693698"/>
              <a:gd name="connsiteY60" fmla="*/ 2809875 h 6858000"/>
              <a:gd name="connsiteX61" fmla="*/ 4515661 w 4693698"/>
              <a:gd name="connsiteY61" fmla="*/ 2868612 h 6858000"/>
              <a:gd name="connsiteX62" fmla="*/ 4525739 w 4693698"/>
              <a:gd name="connsiteY62" fmla="*/ 2922587 h 6858000"/>
              <a:gd name="connsiteX63" fmla="*/ 4540854 w 4693698"/>
              <a:gd name="connsiteY63" fmla="*/ 2967037 h 6858000"/>
              <a:gd name="connsiteX64" fmla="*/ 4559330 w 4693698"/>
              <a:gd name="connsiteY64" fmla="*/ 3009900 h 6858000"/>
              <a:gd name="connsiteX65" fmla="*/ 4577806 w 4693698"/>
              <a:gd name="connsiteY65" fmla="*/ 3046412 h 6858000"/>
              <a:gd name="connsiteX66" fmla="*/ 4597961 w 4693698"/>
              <a:gd name="connsiteY66" fmla="*/ 3084512 h 6858000"/>
              <a:gd name="connsiteX67" fmla="*/ 4618116 w 4693698"/>
              <a:gd name="connsiteY67" fmla="*/ 3121025 h 6858000"/>
              <a:gd name="connsiteX68" fmla="*/ 4638271 w 4693698"/>
              <a:gd name="connsiteY68" fmla="*/ 3160712 h 6858000"/>
              <a:gd name="connsiteX69" fmla="*/ 4655067 w 4693698"/>
              <a:gd name="connsiteY69" fmla="*/ 3201987 h 6858000"/>
              <a:gd name="connsiteX70" fmla="*/ 4670184 w 4693698"/>
              <a:gd name="connsiteY70" fmla="*/ 3248025 h 6858000"/>
              <a:gd name="connsiteX71" fmla="*/ 4681941 w 4693698"/>
              <a:gd name="connsiteY71" fmla="*/ 3300412 h 6858000"/>
              <a:gd name="connsiteX72" fmla="*/ 4690339 w 4693698"/>
              <a:gd name="connsiteY72" fmla="*/ 3360737 h 6858000"/>
              <a:gd name="connsiteX73" fmla="*/ 4693698 w 4693698"/>
              <a:gd name="connsiteY73" fmla="*/ 3427412 h 6858000"/>
              <a:gd name="connsiteX74" fmla="*/ 4690339 w 4693698"/>
              <a:gd name="connsiteY74" fmla="*/ 3497262 h 6858000"/>
              <a:gd name="connsiteX75" fmla="*/ 4681941 w 4693698"/>
              <a:gd name="connsiteY75" fmla="*/ 3557587 h 6858000"/>
              <a:gd name="connsiteX76" fmla="*/ 4670184 w 4693698"/>
              <a:gd name="connsiteY76" fmla="*/ 3609975 h 6858000"/>
              <a:gd name="connsiteX77" fmla="*/ 4655067 w 4693698"/>
              <a:gd name="connsiteY77" fmla="*/ 3656012 h 6858000"/>
              <a:gd name="connsiteX78" fmla="*/ 4638271 w 4693698"/>
              <a:gd name="connsiteY78" fmla="*/ 3697287 h 6858000"/>
              <a:gd name="connsiteX79" fmla="*/ 4618116 w 4693698"/>
              <a:gd name="connsiteY79" fmla="*/ 3736975 h 6858000"/>
              <a:gd name="connsiteX80" fmla="*/ 4577806 w 4693698"/>
              <a:gd name="connsiteY80" fmla="*/ 3811587 h 6858000"/>
              <a:gd name="connsiteX81" fmla="*/ 4559330 w 4693698"/>
              <a:gd name="connsiteY81" fmla="*/ 3848100 h 6858000"/>
              <a:gd name="connsiteX82" fmla="*/ 4540854 w 4693698"/>
              <a:gd name="connsiteY82" fmla="*/ 3890962 h 6858000"/>
              <a:gd name="connsiteX83" fmla="*/ 4525739 w 4693698"/>
              <a:gd name="connsiteY83" fmla="*/ 3935412 h 6858000"/>
              <a:gd name="connsiteX84" fmla="*/ 4515661 w 4693698"/>
              <a:gd name="connsiteY84" fmla="*/ 3987800 h 6858000"/>
              <a:gd name="connsiteX85" fmla="*/ 4505583 w 4693698"/>
              <a:gd name="connsiteY85" fmla="*/ 4048125 h 6858000"/>
              <a:gd name="connsiteX86" fmla="*/ 4503903 w 4693698"/>
              <a:gd name="connsiteY86" fmla="*/ 4116387 h 6858000"/>
              <a:gd name="connsiteX87" fmla="*/ 4505583 w 4693698"/>
              <a:gd name="connsiteY87" fmla="*/ 4186237 h 6858000"/>
              <a:gd name="connsiteX88" fmla="*/ 4515661 w 4693698"/>
              <a:gd name="connsiteY88" fmla="*/ 4244975 h 6858000"/>
              <a:gd name="connsiteX89" fmla="*/ 4525739 w 4693698"/>
              <a:gd name="connsiteY89" fmla="*/ 4297362 h 6858000"/>
              <a:gd name="connsiteX90" fmla="*/ 4540854 w 4693698"/>
              <a:gd name="connsiteY90" fmla="*/ 4343400 h 6858000"/>
              <a:gd name="connsiteX91" fmla="*/ 4559330 w 4693698"/>
              <a:gd name="connsiteY91" fmla="*/ 4386262 h 6858000"/>
              <a:gd name="connsiteX92" fmla="*/ 4577806 w 4693698"/>
              <a:gd name="connsiteY92" fmla="*/ 4424362 h 6858000"/>
              <a:gd name="connsiteX93" fmla="*/ 4618116 w 4693698"/>
              <a:gd name="connsiteY93" fmla="*/ 4498975 h 6858000"/>
              <a:gd name="connsiteX94" fmla="*/ 4638271 w 4693698"/>
              <a:gd name="connsiteY94" fmla="*/ 4537075 h 6858000"/>
              <a:gd name="connsiteX95" fmla="*/ 4655067 w 4693698"/>
              <a:gd name="connsiteY95" fmla="*/ 4579937 h 6858000"/>
              <a:gd name="connsiteX96" fmla="*/ 4670184 w 4693698"/>
              <a:gd name="connsiteY96" fmla="*/ 4625975 h 6858000"/>
              <a:gd name="connsiteX97" fmla="*/ 4681941 w 4693698"/>
              <a:gd name="connsiteY97" fmla="*/ 4678362 h 6858000"/>
              <a:gd name="connsiteX98" fmla="*/ 4690339 w 4693698"/>
              <a:gd name="connsiteY98" fmla="*/ 4738687 h 6858000"/>
              <a:gd name="connsiteX99" fmla="*/ 4693698 w 4693698"/>
              <a:gd name="connsiteY99" fmla="*/ 4806950 h 6858000"/>
              <a:gd name="connsiteX100" fmla="*/ 4690339 w 4693698"/>
              <a:gd name="connsiteY100" fmla="*/ 4875212 h 6858000"/>
              <a:gd name="connsiteX101" fmla="*/ 4681941 w 4693698"/>
              <a:gd name="connsiteY101" fmla="*/ 4935537 h 6858000"/>
              <a:gd name="connsiteX102" fmla="*/ 4670184 w 4693698"/>
              <a:gd name="connsiteY102" fmla="*/ 4987925 h 6858000"/>
              <a:gd name="connsiteX103" fmla="*/ 4655067 w 4693698"/>
              <a:gd name="connsiteY103" fmla="*/ 5033962 h 6858000"/>
              <a:gd name="connsiteX104" fmla="*/ 4638271 w 4693698"/>
              <a:gd name="connsiteY104" fmla="*/ 5075237 h 6858000"/>
              <a:gd name="connsiteX105" fmla="*/ 4618116 w 4693698"/>
              <a:gd name="connsiteY105" fmla="*/ 5114925 h 6858000"/>
              <a:gd name="connsiteX106" fmla="*/ 4597961 w 4693698"/>
              <a:gd name="connsiteY106" fmla="*/ 5149850 h 6858000"/>
              <a:gd name="connsiteX107" fmla="*/ 4577806 w 4693698"/>
              <a:gd name="connsiteY107" fmla="*/ 5186362 h 6858000"/>
              <a:gd name="connsiteX108" fmla="*/ 4559330 w 4693698"/>
              <a:gd name="connsiteY108" fmla="*/ 5226050 h 6858000"/>
              <a:gd name="connsiteX109" fmla="*/ 4540854 w 4693698"/>
              <a:gd name="connsiteY109" fmla="*/ 5268912 h 6858000"/>
              <a:gd name="connsiteX110" fmla="*/ 4525739 w 4693698"/>
              <a:gd name="connsiteY110" fmla="*/ 5313362 h 6858000"/>
              <a:gd name="connsiteX111" fmla="*/ 4515661 w 4693698"/>
              <a:gd name="connsiteY111" fmla="*/ 5365750 h 6858000"/>
              <a:gd name="connsiteX112" fmla="*/ 4505583 w 4693698"/>
              <a:gd name="connsiteY112" fmla="*/ 5426075 h 6858000"/>
              <a:gd name="connsiteX113" fmla="*/ 4503903 w 4693698"/>
              <a:gd name="connsiteY113" fmla="*/ 5494337 h 6858000"/>
              <a:gd name="connsiteX114" fmla="*/ 4505583 w 4693698"/>
              <a:gd name="connsiteY114" fmla="*/ 5562600 h 6858000"/>
              <a:gd name="connsiteX115" fmla="*/ 4515661 w 4693698"/>
              <a:gd name="connsiteY115" fmla="*/ 5622925 h 6858000"/>
              <a:gd name="connsiteX116" fmla="*/ 4525739 w 4693698"/>
              <a:gd name="connsiteY116" fmla="*/ 5675312 h 6858000"/>
              <a:gd name="connsiteX117" fmla="*/ 4540854 w 4693698"/>
              <a:gd name="connsiteY117" fmla="*/ 5721350 h 6858000"/>
              <a:gd name="connsiteX118" fmla="*/ 4559330 w 4693698"/>
              <a:gd name="connsiteY118" fmla="*/ 5762625 h 6858000"/>
              <a:gd name="connsiteX119" fmla="*/ 4577806 w 4693698"/>
              <a:gd name="connsiteY119" fmla="*/ 5802312 h 6858000"/>
              <a:gd name="connsiteX120" fmla="*/ 4597961 w 4693698"/>
              <a:gd name="connsiteY120" fmla="*/ 5840412 h 6858000"/>
              <a:gd name="connsiteX121" fmla="*/ 4618116 w 4693698"/>
              <a:gd name="connsiteY121" fmla="*/ 5876925 h 6858000"/>
              <a:gd name="connsiteX122" fmla="*/ 4638271 w 4693698"/>
              <a:gd name="connsiteY122" fmla="*/ 5915025 h 6858000"/>
              <a:gd name="connsiteX123" fmla="*/ 4655067 w 4693698"/>
              <a:gd name="connsiteY123" fmla="*/ 5956300 h 6858000"/>
              <a:gd name="connsiteX124" fmla="*/ 4670184 w 4693698"/>
              <a:gd name="connsiteY124" fmla="*/ 6003925 h 6858000"/>
              <a:gd name="connsiteX125" fmla="*/ 4681941 w 4693698"/>
              <a:gd name="connsiteY125" fmla="*/ 6056312 h 6858000"/>
              <a:gd name="connsiteX126" fmla="*/ 4690339 w 4693698"/>
              <a:gd name="connsiteY126" fmla="*/ 6113462 h 6858000"/>
              <a:gd name="connsiteX127" fmla="*/ 4693698 w 4693698"/>
              <a:gd name="connsiteY127" fmla="*/ 6183312 h 6858000"/>
              <a:gd name="connsiteX128" fmla="*/ 4690339 w 4693698"/>
              <a:gd name="connsiteY128" fmla="*/ 6251575 h 6858000"/>
              <a:gd name="connsiteX129" fmla="*/ 4681941 w 4693698"/>
              <a:gd name="connsiteY129" fmla="*/ 6311900 h 6858000"/>
              <a:gd name="connsiteX130" fmla="*/ 4670184 w 4693698"/>
              <a:gd name="connsiteY130" fmla="*/ 6361112 h 6858000"/>
              <a:gd name="connsiteX131" fmla="*/ 4655067 w 4693698"/>
              <a:gd name="connsiteY131" fmla="*/ 6407150 h 6858000"/>
              <a:gd name="connsiteX132" fmla="*/ 4638271 w 4693698"/>
              <a:gd name="connsiteY132" fmla="*/ 6448425 h 6858000"/>
              <a:gd name="connsiteX133" fmla="*/ 4619796 w 4693698"/>
              <a:gd name="connsiteY133" fmla="*/ 6488112 h 6858000"/>
              <a:gd name="connsiteX134" fmla="*/ 4601320 w 4693698"/>
              <a:gd name="connsiteY134" fmla="*/ 6523037 h 6858000"/>
              <a:gd name="connsiteX135" fmla="*/ 4581165 w 4693698"/>
              <a:gd name="connsiteY135" fmla="*/ 6561137 h 6858000"/>
              <a:gd name="connsiteX136" fmla="*/ 4561010 w 4693698"/>
              <a:gd name="connsiteY136" fmla="*/ 6597650 h 6858000"/>
              <a:gd name="connsiteX137" fmla="*/ 4544214 w 4693698"/>
              <a:gd name="connsiteY137" fmla="*/ 6640512 h 6858000"/>
              <a:gd name="connsiteX138" fmla="*/ 4527418 w 4693698"/>
              <a:gd name="connsiteY138" fmla="*/ 6683375 h 6858000"/>
              <a:gd name="connsiteX139" fmla="*/ 4517340 w 4693698"/>
              <a:gd name="connsiteY139" fmla="*/ 6735762 h 6858000"/>
              <a:gd name="connsiteX140" fmla="*/ 4508943 w 4693698"/>
              <a:gd name="connsiteY140" fmla="*/ 6791325 h 6858000"/>
              <a:gd name="connsiteX141" fmla="*/ 4503903 w 4693698"/>
              <a:gd name="connsiteY141" fmla="*/ 6858000 h 6858000"/>
              <a:gd name="connsiteX142" fmla="*/ 1582057 w 4693698"/>
              <a:gd name="connsiteY142" fmla="*/ 6858000 h 6858000"/>
              <a:gd name="connsiteX143" fmla="*/ 420914 w 4693698"/>
              <a:gd name="connsiteY143" fmla="*/ 6858000 h 6858000"/>
              <a:gd name="connsiteX144" fmla="*/ 0 w 4693698"/>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693698" h="6858000">
                <a:moveTo>
                  <a:pt x="0" y="0"/>
                </a:moveTo>
                <a:lnTo>
                  <a:pt x="420914" y="0"/>
                </a:lnTo>
                <a:lnTo>
                  <a:pt x="1582057" y="0"/>
                </a:lnTo>
                <a:lnTo>
                  <a:pt x="4503903" y="0"/>
                </a:lnTo>
                <a:lnTo>
                  <a:pt x="4508943" y="66675"/>
                </a:lnTo>
                <a:lnTo>
                  <a:pt x="4517340" y="122237"/>
                </a:lnTo>
                <a:lnTo>
                  <a:pt x="4527418" y="174625"/>
                </a:lnTo>
                <a:lnTo>
                  <a:pt x="4544214" y="217487"/>
                </a:lnTo>
                <a:lnTo>
                  <a:pt x="4561010" y="260350"/>
                </a:lnTo>
                <a:lnTo>
                  <a:pt x="4581165" y="296862"/>
                </a:lnTo>
                <a:lnTo>
                  <a:pt x="4601320" y="334962"/>
                </a:lnTo>
                <a:lnTo>
                  <a:pt x="4619796" y="369887"/>
                </a:lnTo>
                <a:lnTo>
                  <a:pt x="4638271" y="409575"/>
                </a:lnTo>
                <a:lnTo>
                  <a:pt x="4655067" y="450850"/>
                </a:lnTo>
                <a:lnTo>
                  <a:pt x="4670184" y="496887"/>
                </a:lnTo>
                <a:lnTo>
                  <a:pt x="4681941" y="546100"/>
                </a:lnTo>
                <a:lnTo>
                  <a:pt x="4690339" y="606425"/>
                </a:lnTo>
                <a:lnTo>
                  <a:pt x="4693698" y="673100"/>
                </a:lnTo>
                <a:lnTo>
                  <a:pt x="4690339" y="744537"/>
                </a:lnTo>
                <a:lnTo>
                  <a:pt x="4681941" y="801687"/>
                </a:lnTo>
                <a:lnTo>
                  <a:pt x="4670184" y="854075"/>
                </a:lnTo>
                <a:lnTo>
                  <a:pt x="4655067" y="901700"/>
                </a:lnTo>
                <a:lnTo>
                  <a:pt x="4638271" y="942975"/>
                </a:lnTo>
                <a:lnTo>
                  <a:pt x="4618116" y="981075"/>
                </a:lnTo>
                <a:lnTo>
                  <a:pt x="4597961" y="1017587"/>
                </a:lnTo>
                <a:lnTo>
                  <a:pt x="4577806" y="1055687"/>
                </a:lnTo>
                <a:lnTo>
                  <a:pt x="4559330" y="1095375"/>
                </a:lnTo>
                <a:lnTo>
                  <a:pt x="4540854" y="1136650"/>
                </a:lnTo>
                <a:lnTo>
                  <a:pt x="4525739" y="1182687"/>
                </a:lnTo>
                <a:lnTo>
                  <a:pt x="4515661" y="1235075"/>
                </a:lnTo>
                <a:lnTo>
                  <a:pt x="4505583" y="1295400"/>
                </a:lnTo>
                <a:lnTo>
                  <a:pt x="4503903" y="1363662"/>
                </a:lnTo>
                <a:lnTo>
                  <a:pt x="4505583" y="1431925"/>
                </a:lnTo>
                <a:lnTo>
                  <a:pt x="4515661" y="1492250"/>
                </a:lnTo>
                <a:lnTo>
                  <a:pt x="4525739" y="1544637"/>
                </a:lnTo>
                <a:lnTo>
                  <a:pt x="4540854" y="1589087"/>
                </a:lnTo>
                <a:lnTo>
                  <a:pt x="4559330" y="1631950"/>
                </a:lnTo>
                <a:lnTo>
                  <a:pt x="4577806" y="1671637"/>
                </a:lnTo>
                <a:lnTo>
                  <a:pt x="4597961" y="1708150"/>
                </a:lnTo>
                <a:lnTo>
                  <a:pt x="4618116" y="1743075"/>
                </a:lnTo>
                <a:lnTo>
                  <a:pt x="4638271" y="1782762"/>
                </a:lnTo>
                <a:lnTo>
                  <a:pt x="4655067" y="1824037"/>
                </a:lnTo>
                <a:lnTo>
                  <a:pt x="4670184" y="1870075"/>
                </a:lnTo>
                <a:lnTo>
                  <a:pt x="4681941" y="1922462"/>
                </a:lnTo>
                <a:lnTo>
                  <a:pt x="4690339" y="1982787"/>
                </a:lnTo>
                <a:lnTo>
                  <a:pt x="4693698" y="2051050"/>
                </a:lnTo>
                <a:lnTo>
                  <a:pt x="4690339" y="2119312"/>
                </a:lnTo>
                <a:lnTo>
                  <a:pt x="4681941" y="2179637"/>
                </a:lnTo>
                <a:lnTo>
                  <a:pt x="4670184" y="2232025"/>
                </a:lnTo>
                <a:lnTo>
                  <a:pt x="4655067" y="2278062"/>
                </a:lnTo>
                <a:lnTo>
                  <a:pt x="4638271" y="2319337"/>
                </a:lnTo>
                <a:lnTo>
                  <a:pt x="4618116" y="2359025"/>
                </a:lnTo>
                <a:lnTo>
                  <a:pt x="4597961" y="2395537"/>
                </a:lnTo>
                <a:lnTo>
                  <a:pt x="4577806" y="2433637"/>
                </a:lnTo>
                <a:lnTo>
                  <a:pt x="4559330" y="2471737"/>
                </a:lnTo>
                <a:lnTo>
                  <a:pt x="4540854" y="2513012"/>
                </a:lnTo>
                <a:lnTo>
                  <a:pt x="4525739" y="2560637"/>
                </a:lnTo>
                <a:lnTo>
                  <a:pt x="4515661" y="2613025"/>
                </a:lnTo>
                <a:lnTo>
                  <a:pt x="4505583" y="2671762"/>
                </a:lnTo>
                <a:lnTo>
                  <a:pt x="4503903" y="2741612"/>
                </a:lnTo>
                <a:lnTo>
                  <a:pt x="4505583" y="2809875"/>
                </a:lnTo>
                <a:lnTo>
                  <a:pt x="4515661" y="2868612"/>
                </a:lnTo>
                <a:lnTo>
                  <a:pt x="4525739" y="2922587"/>
                </a:lnTo>
                <a:lnTo>
                  <a:pt x="4540854" y="2967037"/>
                </a:lnTo>
                <a:lnTo>
                  <a:pt x="4559330" y="3009900"/>
                </a:lnTo>
                <a:lnTo>
                  <a:pt x="4577806" y="3046412"/>
                </a:lnTo>
                <a:lnTo>
                  <a:pt x="4597961" y="3084512"/>
                </a:lnTo>
                <a:lnTo>
                  <a:pt x="4618116" y="3121025"/>
                </a:lnTo>
                <a:lnTo>
                  <a:pt x="4638271" y="3160712"/>
                </a:lnTo>
                <a:lnTo>
                  <a:pt x="4655067" y="3201987"/>
                </a:lnTo>
                <a:lnTo>
                  <a:pt x="4670184" y="3248025"/>
                </a:lnTo>
                <a:lnTo>
                  <a:pt x="4681941" y="3300412"/>
                </a:lnTo>
                <a:lnTo>
                  <a:pt x="4690339" y="3360737"/>
                </a:lnTo>
                <a:lnTo>
                  <a:pt x="4693698" y="3427412"/>
                </a:lnTo>
                <a:lnTo>
                  <a:pt x="4690339" y="3497262"/>
                </a:lnTo>
                <a:lnTo>
                  <a:pt x="4681941" y="3557587"/>
                </a:lnTo>
                <a:lnTo>
                  <a:pt x="4670184" y="3609975"/>
                </a:lnTo>
                <a:lnTo>
                  <a:pt x="4655067" y="3656012"/>
                </a:lnTo>
                <a:lnTo>
                  <a:pt x="4638271" y="3697287"/>
                </a:lnTo>
                <a:lnTo>
                  <a:pt x="4618116" y="3736975"/>
                </a:lnTo>
                <a:lnTo>
                  <a:pt x="4577806" y="3811587"/>
                </a:lnTo>
                <a:lnTo>
                  <a:pt x="4559330" y="3848100"/>
                </a:lnTo>
                <a:lnTo>
                  <a:pt x="4540854" y="3890962"/>
                </a:lnTo>
                <a:lnTo>
                  <a:pt x="4525739" y="3935412"/>
                </a:lnTo>
                <a:lnTo>
                  <a:pt x="4515661" y="3987800"/>
                </a:lnTo>
                <a:lnTo>
                  <a:pt x="4505583" y="4048125"/>
                </a:lnTo>
                <a:lnTo>
                  <a:pt x="4503903" y="4116387"/>
                </a:lnTo>
                <a:lnTo>
                  <a:pt x="4505583" y="4186237"/>
                </a:lnTo>
                <a:lnTo>
                  <a:pt x="4515661" y="4244975"/>
                </a:lnTo>
                <a:lnTo>
                  <a:pt x="4525739" y="4297362"/>
                </a:lnTo>
                <a:lnTo>
                  <a:pt x="4540854" y="4343400"/>
                </a:lnTo>
                <a:lnTo>
                  <a:pt x="4559330" y="4386262"/>
                </a:lnTo>
                <a:lnTo>
                  <a:pt x="4577806" y="4424362"/>
                </a:lnTo>
                <a:lnTo>
                  <a:pt x="4618116" y="4498975"/>
                </a:lnTo>
                <a:lnTo>
                  <a:pt x="4638271" y="4537075"/>
                </a:lnTo>
                <a:lnTo>
                  <a:pt x="4655067" y="4579937"/>
                </a:lnTo>
                <a:lnTo>
                  <a:pt x="4670184" y="4625975"/>
                </a:lnTo>
                <a:lnTo>
                  <a:pt x="4681941" y="4678362"/>
                </a:lnTo>
                <a:lnTo>
                  <a:pt x="4690339" y="4738687"/>
                </a:lnTo>
                <a:lnTo>
                  <a:pt x="4693698" y="4806950"/>
                </a:lnTo>
                <a:lnTo>
                  <a:pt x="4690339" y="4875212"/>
                </a:lnTo>
                <a:lnTo>
                  <a:pt x="4681941" y="4935537"/>
                </a:lnTo>
                <a:lnTo>
                  <a:pt x="4670184" y="4987925"/>
                </a:lnTo>
                <a:lnTo>
                  <a:pt x="4655067" y="5033962"/>
                </a:lnTo>
                <a:lnTo>
                  <a:pt x="4638271" y="5075237"/>
                </a:lnTo>
                <a:lnTo>
                  <a:pt x="4618116" y="5114925"/>
                </a:lnTo>
                <a:lnTo>
                  <a:pt x="4597961" y="5149850"/>
                </a:lnTo>
                <a:lnTo>
                  <a:pt x="4577806" y="5186362"/>
                </a:lnTo>
                <a:lnTo>
                  <a:pt x="4559330" y="5226050"/>
                </a:lnTo>
                <a:lnTo>
                  <a:pt x="4540854" y="5268912"/>
                </a:lnTo>
                <a:lnTo>
                  <a:pt x="4525739" y="5313362"/>
                </a:lnTo>
                <a:lnTo>
                  <a:pt x="4515661" y="5365750"/>
                </a:lnTo>
                <a:lnTo>
                  <a:pt x="4505583" y="5426075"/>
                </a:lnTo>
                <a:lnTo>
                  <a:pt x="4503903" y="5494337"/>
                </a:lnTo>
                <a:lnTo>
                  <a:pt x="4505583" y="5562600"/>
                </a:lnTo>
                <a:lnTo>
                  <a:pt x="4515661" y="5622925"/>
                </a:lnTo>
                <a:lnTo>
                  <a:pt x="4525739" y="5675312"/>
                </a:lnTo>
                <a:lnTo>
                  <a:pt x="4540854" y="5721350"/>
                </a:lnTo>
                <a:lnTo>
                  <a:pt x="4559330" y="5762625"/>
                </a:lnTo>
                <a:lnTo>
                  <a:pt x="4577806" y="5802312"/>
                </a:lnTo>
                <a:lnTo>
                  <a:pt x="4597961" y="5840412"/>
                </a:lnTo>
                <a:lnTo>
                  <a:pt x="4618116" y="5876925"/>
                </a:lnTo>
                <a:lnTo>
                  <a:pt x="4638271" y="5915025"/>
                </a:lnTo>
                <a:lnTo>
                  <a:pt x="4655067" y="5956300"/>
                </a:lnTo>
                <a:lnTo>
                  <a:pt x="4670184" y="6003925"/>
                </a:lnTo>
                <a:lnTo>
                  <a:pt x="4681941" y="6056312"/>
                </a:lnTo>
                <a:lnTo>
                  <a:pt x="4690339" y="6113462"/>
                </a:lnTo>
                <a:lnTo>
                  <a:pt x="4693698" y="6183312"/>
                </a:lnTo>
                <a:lnTo>
                  <a:pt x="4690339" y="6251575"/>
                </a:lnTo>
                <a:lnTo>
                  <a:pt x="4681941" y="6311900"/>
                </a:lnTo>
                <a:lnTo>
                  <a:pt x="4670184" y="6361112"/>
                </a:lnTo>
                <a:lnTo>
                  <a:pt x="4655067" y="6407150"/>
                </a:lnTo>
                <a:lnTo>
                  <a:pt x="4638271" y="6448425"/>
                </a:lnTo>
                <a:lnTo>
                  <a:pt x="4619796" y="6488112"/>
                </a:lnTo>
                <a:lnTo>
                  <a:pt x="4601320" y="6523037"/>
                </a:lnTo>
                <a:lnTo>
                  <a:pt x="4581165" y="6561137"/>
                </a:lnTo>
                <a:lnTo>
                  <a:pt x="4561010" y="6597650"/>
                </a:lnTo>
                <a:lnTo>
                  <a:pt x="4544214" y="6640512"/>
                </a:lnTo>
                <a:lnTo>
                  <a:pt x="4527418" y="6683375"/>
                </a:lnTo>
                <a:lnTo>
                  <a:pt x="4517340" y="6735762"/>
                </a:lnTo>
                <a:lnTo>
                  <a:pt x="4508943" y="6791325"/>
                </a:lnTo>
                <a:lnTo>
                  <a:pt x="4503903" y="6858000"/>
                </a:lnTo>
                <a:lnTo>
                  <a:pt x="1582057" y="6858000"/>
                </a:lnTo>
                <a:lnTo>
                  <a:pt x="420914" y="6858000"/>
                </a:lnTo>
                <a:lnTo>
                  <a:pt x="0" y="6858000"/>
                </a:lnTo>
                <a:close/>
              </a:path>
            </a:pathLst>
          </a:custGeom>
          <a:solidFill>
            <a:schemeClr val="tx1"/>
          </a:solidFill>
          <a:ln w="0">
            <a:noFill/>
            <a:prstDash val="solid"/>
            <a:round/>
            <a:headEnd/>
            <a:tailEnd/>
          </a:ln>
        </p:spPr>
        <p:txBody>
          <a:bodyPr wrap="square">
            <a:noAutofit/>
          </a:bodyPr>
          <a:lstStyle/>
          <a:p>
            <a:endParaRPr lang="en-US" dirty="0"/>
          </a:p>
        </p:txBody>
      </p:sp>
      <p:sp>
        <p:nvSpPr>
          <p:cNvPr id="13" name="Freeform: Shape 12">
            <a:extLst>
              <a:ext uri="{FF2B5EF4-FFF2-40B4-BE49-F238E27FC236}">
                <a16:creationId xmlns:a16="http://schemas.microsoft.com/office/drawing/2014/main" id="{4B9FAFB2-BEB5-4848-8018-BCAD99E2E1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838076" cy="6858000"/>
          </a:xfrm>
          <a:custGeom>
            <a:avLst/>
            <a:gdLst>
              <a:gd name="connsiteX0" fmla="*/ 4838076 w 4838076"/>
              <a:gd name="connsiteY0" fmla="*/ 0 h 6858000"/>
              <a:gd name="connsiteX1" fmla="*/ 4417162 w 4838076"/>
              <a:gd name="connsiteY1" fmla="*/ 0 h 6858000"/>
              <a:gd name="connsiteX2" fmla="*/ 3459219 w 4838076"/>
              <a:gd name="connsiteY2" fmla="*/ 0 h 6858000"/>
              <a:gd name="connsiteX3" fmla="*/ 334174 w 4838076"/>
              <a:gd name="connsiteY3" fmla="*/ 0 h 6858000"/>
              <a:gd name="connsiteX4" fmla="*/ 334173 w 4838076"/>
              <a:gd name="connsiteY4" fmla="*/ 0 h 6858000"/>
              <a:gd name="connsiteX5" fmla="*/ 189795 w 4838076"/>
              <a:gd name="connsiteY5" fmla="*/ 0 h 6858000"/>
              <a:gd name="connsiteX6" fmla="*/ 184756 w 4838076"/>
              <a:gd name="connsiteY6" fmla="*/ 66675 h 6858000"/>
              <a:gd name="connsiteX7" fmla="*/ 176358 w 4838076"/>
              <a:gd name="connsiteY7" fmla="*/ 122237 h 6858000"/>
              <a:gd name="connsiteX8" fmla="*/ 166281 w 4838076"/>
              <a:gd name="connsiteY8" fmla="*/ 174625 h 6858000"/>
              <a:gd name="connsiteX9" fmla="*/ 149485 w 4838076"/>
              <a:gd name="connsiteY9" fmla="*/ 217487 h 6858000"/>
              <a:gd name="connsiteX10" fmla="*/ 132689 w 4838076"/>
              <a:gd name="connsiteY10" fmla="*/ 260350 h 6858000"/>
              <a:gd name="connsiteX11" fmla="*/ 112534 w 4838076"/>
              <a:gd name="connsiteY11" fmla="*/ 296862 h 6858000"/>
              <a:gd name="connsiteX12" fmla="*/ 92379 w 4838076"/>
              <a:gd name="connsiteY12" fmla="*/ 334962 h 6858000"/>
              <a:gd name="connsiteX13" fmla="*/ 73903 w 4838076"/>
              <a:gd name="connsiteY13" fmla="*/ 369887 h 6858000"/>
              <a:gd name="connsiteX14" fmla="*/ 55427 w 4838076"/>
              <a:gd name="connsiteY14" fmla="*/ 409575 h 6858000"/>
              <a:gd name="connsiteX15" fmla="*/ 38632 w 4838076"/>
              <a:gd name="connsiteY15" fmla="*/ 450850 h 6858000"/>
              <a:gd name="connsiteX16" fmla="*/ 23515 w 4838076"/>
              <a:gd name="connsiteY16" fmla="*/ 496887 h 6858000"/>
              <a:gd name="connsiteX17" fmla="*/ 11758 w 4838076"/>
              <a:gd name="connsiteY17" fmla="*/ 546100 h 6858000"/>
              <a:gd name="connsiteX18" fmla="*/ 3359 w 4838076"/>
              <a:gd name="connsiteY18" fmla="*/ 606425 h 6858000"/>
              <a:gd name="connsiteX19" fmla="*/ 0 w 4838076"/>
              <a:gd name="connsiteY19" fmla="*/ 673100 h 6858000"/>
              <a:gd name="connsiteX20" fmla="*/ 3359 w 4838076"/>
              <a:gd name="connsiteY20" fmla="*/ 744537 h 6858000"/>
              <a:gd name="connsiteX21" fmla="*/ 11758 w 4838076"/>
              <a:gd name="connsiteY21" fmla="*/ 801687 h 6858000"/>
              <a:gd name="connsiteX22" fmla="*/ 23515 w 4838076"/>
              <a:gd name="connsiteY22" fmla="*/ 854075 h 6858000"/>
              <a:gd name="connsiteX23" fmla="*/ 38632 w 4838076"/>
              <a:gd name="connsiteY23" fmla="*/ 901700 h 6858000"/>
              <a:gd name="connsiteX24" fmla="*/ 55427 w 4838076"/>
              <a:gd name="connsiteY24" fmla="*/ 942975 h 6858000"/>
              <a:gd name="connsiteX25" fmla="*/ 75583 w 4838076"/>
              <a:gd name="connsiteY25" fmla="*/ 981075 h 6858000"/>
              <a:gd name="connsiteX26" fmla="*/ 95738 w 4838076"/>
              <a:gd name="connsiteY26" fmla="*/ 1017587 h 6858000"/>
              <a:gd name="connsiteX27" fmla="*/ 115893 w 4838076"/>
              <a:gd name="connsiteY27" fmla="*/ 1055687 h 6858000"/>
              <a:gd name="connsiteX28" fmla="*/ 134368 w 4838076"/>
              <a:gd name="connsiteY28" fmla="*/ 1095375 h 6858000"/>
              <a:gd name="connsiteX29" fmla="*/ 152844 w 4838076"/>
              <a:gd name="connsiteY29" fmla="*/ 1136650 h 6858000"/>
              <a:gd name="connsiteX30" fmla="*/ 167960 w 4838076"/>
              <a:gd name="connsiteY30" fmla="*/ 1182687 h 6858000"/>
              <a:gd name="connsiteX31" fmla="*/ 178038 w 4838076"/>
              <a:gd name="connsiteY31" fmla="*/ 1235075 h 6858000"/>
              <a:gd name="connsiteX32" fmla="*/ 188115 w 4838076"/>
              <a:gd name="connsiteY32" fmla="*/ 1295400 h 6858000"/>
              <a:gd name="connsiteX33" fmla="*/ 189795 w 4838076"/>
              <a:gd name="connsiteY33" fmla="*/ 1363662 h 6858000"/>
              <a:gd name="connsiteX34" fmla="*/ 188115 w 4838076"/>
              <a:gd name="connsiteY34" fmla="*/ 1431925 h 6858000"/>
              <a:gd name="connsiteX35" fmla="*/ 178038 w 4838076"/>
              <a:gd name="connsiteY35" fmla="*/ 1492250 h 6858000"/>
              <a:gd name="connsiteX36" fmla="*/ 167960 w 4838076"/>
              <a:gd name="connsiteY36" fmla="*/ 1544637 h 6858000"/>
              <a:gd name="connsiteX37" fmla="*/ 152844 w 4838076"/>
              <a:gd name="connsiteY37" fmla="*/ 1589087 h 6858000"/>
              <a:gd name="connsiteX38" fmla="*/ 134368 w 4838076"/>
              <a:gd name="connsiteY38" fmla="*/ 1631950 h 6858000"/>
              <a:gd name="connsiteX39" fmla="*/ 115893 w 4838076"/>
              <a:gd name="connsiteY39" fmla="*/ 1671637 h 6858000"/>
              <a:gd name="connsiteX40" fmla="*/ 95738 w 4838076"/>
              <a:gd name="connsiteY40" fmla="*/ 1708150 h 6858000"/>
              <a:gd name="connsiteX41" fmla="*/ 75583 w 4838076"/>
              <a:gd name="connsiteY41" fmla="*/ 1743075 h 6858000"/>
              <a:gd name="connsiteX42" fmla="*/ 55427 w 4838076"/>
              <a:gd name="connsiteY42" fmla="*/ 1782762 h 6858000"/>
              <a:gd name="connsiteX43" fmla="*/ 38632 w 4838076"/>
              <a:gd name="connsiteY43" fmla="*/ 1824037 h 6858000"/>
              <a:gd name="connsiteX44" fmla="*/ 23515 w 4838076"/>
              <a:gd name="connsiteY44" fmla="*/ 1870075 h 6858000"/>
              <a:gd name="connsiteX45" fmla="*/ 11758 w 4838076"/>
              <a:gd name="connsiteY45" fmla="*/ 1922462 h 6858000"/>
              <a:gd name="connsiteX46" fmla="*/ 3359 w 4838076"/>
              <a:gd name="connsiteY46" fmla="*/ 1982787 h 6858000"/>
              <a:gd name="connsiteX47" fmla="*/ 0 w 4838076"/>
              <a:gd name="connsiteY47" fmla="*/ 2051050 h 6858000"/>
              <a:gd name="connsiteX48" fmla="*/ 3359 w 4838076"/>
              <a:gd name="connsiteY48" fmla="*/ 2119312 h 6858000"/>
              <a:gd name="connsiteX49" fmla="*/ 11758 w 4838076"/>
              <a:gd name="connsiteY49" fmla="*/ 2179637 h 6858000"/>
              <a:gd name="connsiteX50" fmla="*/ 23515 w 4838076"/>
              <a:gd name="connsiteY50" fmla="*/ 2232025 h 6858000"/>
              <a:gd name="connsiteX51" fmla="*/ 38632 w 4838076"/>
              <a:gd name="connsiteY51" fmla="*/ 2278062 h 6858000"/>
              <a:gd name="connsiteX52" fmla="*/ 55427 w 4838076"/>
              <a:gd name="connsiteY52" fmla="*/ 2319337 h 6858000"/>
              <a:gd name="connsiteX53" fmla="*/ 75583 w 4838076"/>
              <a:gd name="connsiteY53" fmla="*/ 2359025 h 6858000"/>
              <a:gd name="connsiteX54" fmla="*/ 95738 w 4838076"/>
              <a:gd name="connsiteY54" fmla="*/ 2395537 h 6858000"/>
              <a:gd name="connsiteX55" fmla="*/ 115893 w 4838076"/>
              <a:gd name="connsiteY55" fmla="*/ 2433637 h 6858000"/>
              <a:gd name="connsiteX56" fmla="*/ 134368 w 4838076"/>
              <a:gd name="connsiteY56" fmla="*/ 2471737 h 6858000"/>
              <a:gd name="connsiteX57" fmla="*/ 152844 w 4838076"/>
              <a:gd name="connsiteY57" fmla="*/ 2513012 h 6858000"/>
              <a:gd name="connsiteX58" fmla="*/ 167960 w 4838076"/>
              <a:gd name="connsiteY58" fmla="*/ 2560637 h 6858000"/>
              <a:gd name="connsiteX59" fmla="*/ 178038 w 4838076"/>
              <a:gd name="connsiteY59" fmla="*/ 2613025 h 6858000"/>
              <a:gd name="connsiteX60" fmla="*/ 188115 w 4838076"/>
              <a:gd name="connsiteY60" fmla="*/ 2671762 h 6858000"/>
              <a:gd name="connsiteX61" fmla="*/ 189795 w 4838076"/>
              <a:gd name="connsiteY61" fmla="*/ 2741612 h 6858000"/>
              <a:gd name="connsiteX62" fmla="*/ 188115 w 4838076"/>
              <a:gd name="connsiteY62" fmla="*/ 2809875 h 6858000"/>
              <a:gd name="connsiteX63" fmla="*/ 178038 w 4838076"/>
              <a:gd name="connsiteY63" fmla="*/ 2868612 h 6858000"/>
              <a:gd name="connsiteX64" fmla="*/ 167960 w 4838076"/>
              <a:gd name="connsiteY64" fmla="*/ 2922587 h 6858000"/>
              <a:gd name="connsiteX65" fmla="*/ 152844 w 4838076"/>
              <a:gd name="connsiteY65" fmla="*/ 2967037 h 6858000"/>
              <a:gd name="connsiteX66" fmla="*/ 134368 w 4838076"/>
              <a:gd name="connsiteY66" fmla="*/ 3009900 h 6858000"/>
              <a:gd name="connsiteX67" fmla="*/ 115893 w 4838076"/>
              <a:gd name="connsiteY67" fmla="*/ 3046412 h 6858000"/>
              <a:gd name="connsiteX68" fmla="*/ 95738 w 4838076"/>
              <a:gd name="connsiteY68" fmla="*/ 3084512 h 6858000"/>
              <a:gd name="connsiteX69" fmla="*/ 75583 w 4838076"/>
              <a:gd name="connsiteY69" fmla="*/ 3121025 h 6858000"/>
              <a:gd name="connsiteX70" fmla="*/ 55427 w 4838076"/>
              <a:gd name="connsiteY70" fmla="*/ 3160712 h 6858000"/>
              <a:gd name="connsiteX71" fmla="*/ 38632 w 4838076"/>
              <a:gd name="connsiteY71" fmla="*/ 3201987 h 6858000"/>
              <a:gd name="connsiteX72" fmla="*/ 23515 w 4838076"/>
              <a:gd name="connsiteY72" fmla="*/ 3248025 h 6858000"/>
              <a:gd name="connsiteX73" fmla="*/ 11758 w 4838076"/>
              <a:gd name="connsiteY73" fmla="*/ 3300412 h 6858000"/>
              <a:gd name="connsiteX74" fmla="*/ 3359 w 4838076"/>
              <a:gd name="connsiteY74" fmla="*/ 3360737 h 6858000"/>
              <a:gd name="connsiteX75" fmla="*/ 0 w 4838076"/>
              <a:gd name="connsiteY75" fmla="*/ 3427412 h 6858000"/>
              <a:gd name="connsiteX76" fmla="*/ 3359 w 4838076"/>
              <a:gd name="connsiteY76" fmla="*/ 3497262 h 6858000"/>
              <a:gd name="connsiteX77" fmla="*/ 11758 w 4838076"/>
              <a:gd name="connsiteY77" fmla="*/ 3557587 h 6858000"/>
              <a:gd name="connsiteX78" fmla="*/ 23515 w 4838076"/>
              <a:gd name="connsiteY78" fmla="*/ 3609975 h 6858000"/>
              <a:gd name="connsiteX79" fmla="*/ 38632 w 4838076"/>
              <a:gd name="connsiteY79" fmla="*/ 3656012 h 6858000"/>
              <a:gd name="connsiteX80" fmla="*/ 55427 w 4838076"/>
              <a:gd name="connsiteY80" fmla="*/ 3697287 h 6858000"/>
              <a:gd name="connsiteX81" fmla="*/ 75583 w 4838076"/>
              <a:gd name="connsiteY81" fmla="*/ 3736975 h 6858000"/>
              <a:gd name="connsiteX82" fmla="*/ 115893 w 4838076"/>
              <a:gd name="connsiteY82" fmla="*/ 3811587 h 6858000"/>
              <a:gd name="connsiteX83" fmla="*/ 134368 w 4838076"/>
              <a:gd name="connsiteY83" fmla="*/ 3848100 h 6858000"/>
              <a:gd name="connsiteX84" fmla="*/ 152844 w 4838076"/>
              <a:gd name="connsiteY84" fmla="*/ 3890962 h 6858000"/>
              <a:gd name="connsiteX85" fmla="*/ 167960 w 4838076"/>
              <a:gd name="connsiteY85" fmla="*/ 3935412 h 6858000"/>
              <a:gd name="connsiteX86" fmla="*/ 178038 w 4838076"/>
              <a:gd name="connsiteY86" fmla="*/ 3987800 h 6858000"/>
              <a:gd name="connsiteX87" fmla="*/ 188115 w 4838076"/>
              <a:gd name="connsiteY87" fmla="*/ 4048125 h 6858000"/>
              <a:gd name="connsiteX88" fmla="*/ 189795 w 4838076"/>
              <a:gd name="connsiteY88" fmla="*/ 4116387 h 6858000"/>
              <a:gd name="connsiteX89" fmla="*/ 188115 w 4838076"/>
              <a:gd name="connsiteY89" fmla="*/ 4186237 h 6858000"/>
              <a:gd name="connsiteX90" fmla="*/ 178038 w 4838076"/>
              <a:gd name="connsiteY90" fmla="*/ 4244975 h 6858000"/>
              <a:gd name="connsiteX91" fmla="*/ 167960 w 4838076"/>
              <a:gd name="connsiteY91" fmla="*/ 4297362 h 6858000"/>
              <a:gd name="connsiteX92" fmla="*/ 152844 w 4838076"/>
              <a:gd name="connsiteY92" fmla="*/ 4343400 h 6858000"/>
              <a:gd name="connsiteX93" fmla="*/ 134368 w 4838076"/>
              <a:gd name="connsiteY93" fmla="*/ 4386262 h 6858000"/>
              <a:gd name="connsiteX94" fmla="*/ 115893 w 4838076"/>
              <a:gd name="connsiteY94" fmla="*/ 4424362 h 6858000"/>
              <a:gd name="connsiteX95" fmla="*/ 75583 w 4838076"/>
              <a:gd name="connsiteY95" fmla="*/ 4498975 h 6858000"/>
              <a:gd name="connsiteX96" fmla="*/ 55427 w 4838076"/>
              <a:gd name="connsiteY96" fmla="*/ 4537075 h 6858000"/>
              <a:gd name="connsiteX97" fmla="*/ 38632 w 4838076"/>
              <a:gd name="connsiteY97" fmla="*/ 4579937 h 6858000"/>
              <a:gd name="connsiteX98" fmla="*/ 23515 w 4838076"/>
              <a:gd name="connsiteY98" fmla="*/ 4625975 h 6858000"/>
              <a:gd name="connsiteX99" fmla="*/ 11758 w 4838076"/>
              <a:gd name="connsiteY99" fmla="*/ 4678362 h 6858000"/>
              <a:gd name="connsiteX100" fmla="*/ 3359 w 4838076"/>
              <a:gd name="connsiteY100" fmla="*/ 4738687 h 6858000"/>
              <a:gd name="connsiteX101" fmla="*/ 0 w 4838076"/>
              <a:gd name="connsiteY101" fmla="*/ 4806950 h 6858000"/>
              <a:gd name="connsiteX102" fmla="*/ 3359 w 4838076"/>
              <a:gd name="connsiteY102" fmla="*/ 4875212 h 6858000"/>
              <a:gd name="connsiteX103" fmla="*/ 11758 w 4838076"/>
              <a:gd name="connsiteY103" fmla="*/ 4935537 h 6858000"/>
              <a:gd name="connsiteX104" fmla="*/ 23515 w 4838076"/>
              <a:gd name="connsiteY104" fmla="*/ 4987925 h 6858000"/>
              <a:gd name="connsiteX105" fmla="*/ 38632 w 4838076"/>
              <a:gd name="connsiteY105" fmla="*/ 5033962 h 6858000"/>
              <a:gd name="connsiteX106" fmla="*/ 55427 w 4838076"/>
              <a:gd name="connsiteY106" fmla="*/ 5075237 h 6858000"/>
              <a:gd name="connsiteX107" fmla="*/ 75583 w 4838076"/>
              <a:gd name="connsiteY107" fmla="*/ 5114925 h 6858000"/>
              <a:gd name="connsiteX108" fmla="*/ 95738 w 4838076"/>
              <a:gd name="connsiteY108" fmla="*/ 5149850 h 6858000"/>
              <a:gd name="connsiteX109" fmla="*/ 115893 w 4838076"/>
              <a:gd name="connsiteY109" fmla="*/ 5186362 h 6858000"/>
              <a:gd name="connsiteX110" fmla="*/ 134368 w 4838076"/>
              <a:gd name="connsiteY110" fmla="*/ 5226050 h 6858000"/>
              <a:gd name="connsiteX111" fmla="*/ 152844 w 4838076"/>
              <a:gd name="connsiteY111" fmla="*/ 5268912 h 6858000"/>
              <a:gd name="connsiteX112" fmla="*/ 167960 w 4838076"/>
              <a:gd name="connsiteY112" fmla="*/ 5313362 h 6858000"/>
              <a:gd name="connsiteX113" fmla="*/ 178038 w 4838076"/>
              <a:gd name="connsiteY113" fmla="*/ 5365750 h 6858000"/>
              <a:gd name="connsiteX114" fmla="*/ 188115 w 4838076"/>
              <a:gd name="connsiteY114" fmla="*/ 5426075 h 6858000"/>
              <a:gd name="connsiteX115" fmla="*/ 189795 w 4838076"/>
              <a:gd name="connsiteY115" fmla="*/ 5494337 h 6858000"/>
              <a:gd name="connsiteX116" fmla="*/ 188115 w 4838076"/>
              <a:gd name="connsiteY116" fmla="*/ 5562600 h 6858000"/>
              <a:gd name="connsiteX117" fmla="*/ 178038 w 4838076"/>
              <a:gd name="connsiteY117" fmla="*/ 5622925 h 6858000"/>
              <a:gd name="connsiteX118" fmla="*/ 167960 w 4838076"/>
              <a:gd name="connsiteY118" fmla="*/ 5675312 h 6858000"/>
              <a:gd name="connsiteX119" fmla="*/ 152844 w 4838076"/>
              <a:gd name="connsiteY119" fmla="*/ 5721350 h 6858000"/>
              <a:gd name="connsiteX120" fmla="*/ 134368 w 4838076"/>
              <a:gd name="connsiteY120" fmla="*/ 5762625 h 6858000"/>
              <a:gd name="connsiteX121" fmla="*/ 115893 w 4838076"/>
              <a:gd name="connsiteY121" fmla="*/ 5802312 h 6858000"/>
              <a:gd name="connsiteX122" fmla="*/ 95738 w 4838076"/>
              <a:gd name="connsiteY122" fmla="*/ 5840412 h 6858000"/>
              <a:gd name="connsiteX123" fmla="*/ 75583 w 4838076"/>
              <a:gd name="connsiteY123" fmla="*/ 5876925 h 6858000"/>
              <a:gd name="connsiteX124" fmla="*/ 55427 w 4838076"/>
              <a:gd name="connsiteY124" fmla="*/ 5915025 h 6858000"/>
              <a:gd name="connsiteX125" fmla="*/ 38632 w 4838076"/>
              <a:gd name="connsiteY125" fmla="*/ 5956300 h 6858000"/>
              <a:gd name="connsiteX126" fmla="*/ 23515 w 4838076"/>
              <a:gd name="connsiteY126" fmla="*/ 6003925 h 6858000"/>
              <a:gd name="connsiteX127" fmla="*/ 11758 w 4838076"/>
              <a:gd name="connsiteY127" fmla="*/ 6056312 h 6858000"/>
              <a:gd name="connsiteX128" fmla="*/ 3359 w 4838076"/>
              <a:gd name="connsiteY128" fmla="*/ 6113462 h 6858000"/>
              <a:gd name="connsiteX129" fmla="*/ 0 w 4838076"/>
              <a:gd name="connsiteY129" fmla="*/ 6183312 h 6858000"/>
              <a:gd name="connsiteX130" fmla="*/ 3359 w 4838076"/>
              <a:gd name="connsiteY130" fmla="*/ 6251575 h 6858000"/>
              <a:gd name="connsiteX131" fmla="*/ 11758 w 4838076"/>
              <a:gd name="connsiteY131" fmla="*/ 6311900 h 6858000"/>
              <a:gd name="connsiteX132" fmla="*/ 23515 w 4838076"/>
              <a:gd name="connsiteY132" fmla="*/ 6361112 h 6858000"/>
              <a:gd name="connsiteX133" fmla="*/ 38632 w 4838076"/>
              <a:gd name="connsiteY133" fmla="*/ 6407150 h 6858000"/>
              <a:gd name="connsiteX134" fmla="*/ 55427 w 4838076"/>
              <a:gd name="connsiteY134" fmla="*/ 6448425 h 6858000"/>
              <a:gd name="connsiteX135" fmla="*/ 73903 w 4838076"/>
              <a:gd name="connsiteY135" fmla="*/ 6488112 h 6858000"/>
              <a:gd name="connsiteX136" fmla="*/ 92379 w 4838076"/>
              <a:gd name="connsiteY136" fmla="*/ 6523037 h 6858000"/>
              <a:gd name="connsiteX137" fmla="*/ 112534 w 4838076"/>
              <a:gd name="connsiteY137" fmla="*/ 6561137 h 6858000"/>
              <a:gd name="connsiteX138" fmla="*/ 132689 w 4838076"/>
              <a:gd name="connsiteY138" fmla="*/ 6597650 h 6858000"/>
              <a:gd name="connsiteX139" fmla="*/ 149485 w 4838076"/>
              <a:gd name="connsiteY139" fmla="*/ 6640512 h 6858000"/>
              <a:gd name="connsiteX140" fmla="*/ 166281 w 4838076"/>
              <a:gd name="connsiteY140" fmla="*/ 6683375 h 6858000"/>
              <a:gd name="connsiteX141" fmla="*/ 176358 w 4838076"/>
              <a:gd name="connsiteY141" fmla="*/ 6735762 h 6858000"/>
              <a:gd name="connsiteX142" fmla="*/ 184756 w 4838076"/>
              <a:gd name="connsiteY142" fmla="*/ 6791325 h 6858000"/>
              <a:gd name="connsiteX143" fmla="*/ 189795 w 4838076"/>
              <a:gd name="connsiteY143" fmla="*/ 6858000 h 6858000"/>
              <a:gd name="connsiteX144" fmla="*/ 334173 w 4838076"/>
              <a:gd name="connsiteY144" fmla="*/ 6858000 h 6858000"/>
              <a:gd name="connsiteX145" fmla="*/ 334174 w 4838076"/>
              <a:gd name="connsiteY145" fmla="*/ 6858000 h 6858000"/>
              <a:gd name="connsiteX146" fmla="*/ 3459219 w 4838076"/>
              <a:gd name="connsiteY146" fmla="*/ 6858000 h 6858000"/>
              <a:gd name="connsiteX147" fmla="*/ 4417162 w 4838076"/>
              <a:gd name="connsiteY147" fmla="*/ 6858000 h 6858000"/>
              <a:gd name="connsiteX148" fmla="*/ 4838076 w 4838076"/>
              <a:gd name="connsiteY14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Lst>
            <a:rect l="l" t="t" r="r" b="b"/>
            <a:pathLst>
              <a:path w="4838076" h="6858000">
                <a:moveTo>
                  <a:pt x="4838076" y="0"/>
                </a:moveTo>
                <a:lnTo>
                  <a:pt x="4417162" y="0"/>
                </a:lnTo>
                <a:lnTo>
                  <a:pt x="3459219" y="0"/>
                </a:lnTo>
                <a:lnTo>
                  <a:pt x="334174" y="0"/>
                </a:lnTo>
                <a:lnTo>
                  <a:pt x="334173" y="0"/>
                </a:lnTo>
                <a:lnTo>
                  <a:pt x="189795" y="0"/>
                </a:lnTo>
                <a:lnTo>
                  <a:pt x="184756" y="66675"/>
                </a:lnTo>
                <a:lnTo>
                  <a:pt x="176358" y="122237"/>
                </a:lnTo>
                <a:lnTo>
                  <a:pt x="166281" y="174625"/>
                </a:lnTo>
                <a:lnTo>
                  <a:pt x="149485" y="217487"/>
                </a:lnTo>
                <a:lnTo>
                  <a:pt x="132689" y="260350"/>
                </a:lnTo>
                <a:lnTo>
                  <a:pt x="112534" y="296862"/>
                </a:lnTo>
                <a:lnTo>
                  <a:pt x="92379" y="334962"/>
                </a:lnTo>
                <a:lnTo>
                  <a:pt x="73903" y="369887"/>
                </a:lnTo>
                <a:lnTo>
                  <a:pt x="55427" y="409575"/>
                </a:lnTo>
                <a:lnTo>
                  <a:pt x="38632" y="450850"/>
                </a:lnTo>
                <a:lnTo>
                  <a:pt x="23515" y="496887"/>
                </a:lnTo>
                <a:lnTo>
                  <a:pt x="11758" y="546100"/>
                </a:lnTo>
                <a:lnTo>
                  <a:pt x="3359" y="606425"/>
                </a:lnTo>
                <a:lnTo>
                  <a:pt x="0" y="673100"/>
                </a:lnTo>
                <a:lnTo>
                  <a:pt x="3359" y="744537"/>
                </a:lnTo>
                <a:lnTo>
                  <a:pt x="11758" y="801687"/>
                </a:lnTo>
                <a:lnTo>
                  <a:pt x="23515" y="854075"/>
                </a:lnTo>
                <a:lnTo>
                  <a:pt x="38632" y="901700"/>
                </a:lnTo>
                <a:lnTo>
                  <a:pt x="55427" y="942975"/>
                </a:lnTo>
                <a:lnTo>
                  <a:pt x="75583" y="981075"/>
                </a:lnTo>
                <a:lnTo>
                  <a:pt x="95738" y="1017587"/>
                </a:lnTo>
                <a:lnTo>
                  <a:pt x="115893" y="1055687"/>
                </a:lnTo>
                <a:lnTo>
                  <a:pt x="134368" y="1095375"/>
                </a:lnTo>
                <a:lnTo>
                  <a:pt x="152844" y="1136650"/>
                </a:lnTo>
                <a:lnTo>
                  <a:pt x="167960" y="1182687"/>
                </a:lnTo>
                <a:lnTo>
                  <a:pt x="178038" y="1235075"/>
                </a:lnTo>
                <a:lnTo>
                  <a:pt x="188115" y="1295400"/>
                </a:lnTo>
                <a:lnTo>
                  <a:pt x="189795" y="1363662"/>
                </a:lnTo>
                <a:lnTo>
                  <a:pt x="188115" y="1431925"/>
                </a:lnTo>
                <a:lnTo>
                  <a:pt x="178038" y="1492250"/>
                </a:lnTo>
                <a:lnTo>
                  <a:pt x="167960" y="1544637"/>
                </a:lnTo>
                <a:lnTo>
                  <a:pt x="152844" y="1589087"/>
                </a:lnTo>
                <a:lnTo>
                  <a:pt x="134368" y="1631950"/>
                </a:lnTo>
                <a:lnTo>
                  <a:pt x="115893" y="1671637"/>
                </a:lnTo>
                <a:lnTo>
                  <a:pt x="95738" y="1708150"/>
                </a:lnTo>
                <a:lnTo>
                  <a:pt x="75583" y="1743075"/>
                </a:lnTo>
                <a:lnTo>
                  <a:pt x="55427" y="1782762"/>
                </a:lnTo>
                <a:lnTo>
                  <a:pt x="38632" y="1824037"/>
                </a:lnTo>
                <a:lnTo>
                  <a:pt x="23515" y="1870075"/>
                </a:lnTo>
                <a:lnTo>
                  <a:pt x="11758" y="1922462"/>
                </a:lnTo>
                <a:lnTo>
                  <a:pt x="3359" y="1982787"/>
                </a:lnTo>
                <a:lnTo>
                  <a:pt x="0" y="2051050"/>
                </a:lnTo>
                <a:lnTo>
                  <a:pt x="3359" y="2119312"/>
                </a:lnTo>
                <a:lnTo>
                  <a:pt x="11758" y="2179637"/>
                </a:lnTo>
                <a:lnTo>
                  <a:pt x="23515" y="2232025"/>
                </a:lnTo>
                <a:lnTo>
                  <a:pt x="38632" y="2278062"/>
                </a:lnTo>
                <a:lnTo>
                  <a:pt x="55427" y="2319337"/>
                </a:lnTo>
                <a:lnTo>
                  <a:pt x="75583" y="2359025"/>
                </a:lnTo>
                <a:lnTo>
                  <a:pt x="95738" y="2395537"/>
                </a:lnTo>
                <a:lnTo>
                  <a:pt x="115893" y="2433637"/>
                </a:lnTo>
                <a:lnTo>
                  <a:pt x="134368" y="2471737"/>
                </a:lnTo>
                <a:lnTo>
                  <a:pt x="152844" y="2513012"/>
                </a:lnTo>
                <a:lnTo>
                  <a:pt x="167960" y="2560637"/>
                </a:lnTo>
                <a:lnTo>
                  <a:pt x="178038" y="2613025"/>
                </a:lnTo>
                <a:lnTo>
                  <a:pt x="188115" y="2671762"/>
                </a:lnTo>
                <a:lnTo>
                  <a:pt x="189795" y="2741612"/>
                </a:lnTo>
                <a:lnTo>
                  <a:pt x="188115" y="2809875"/>
                </a:lnTo>
                <a:lnTo>
                  <a:pt x="178038" y="2868612"/>
                </a:lnTo>
                <a:lnTo>
                  <a:pt x="167960" y="2922587"/>
                </a:lnTo>
                <a:lnTo>
                  <a:pt x="152844" y="2967037"/>
                </a:lnTo>
                <a:lnTo>
                  <a:pt x="134368" y="3009900"/>
                </a:lnTo>
                <a:lnTo>
                  <a:pt x="115893" y="3046412"/>
                </a:lnTo>
                <a:lnTo>
                  <a:pt x="95738" y="3084512"/>
                </a:lnTo>
                <a:lnTo>
                  <a:pt x="75583" y="3121025"/>
                </a:lnTo>
                <a:lnTo>
                  <a:pt x="55427" y="3160712"/>
                </a:lnTo>
                <a:lnTo>
                  <a:pt x="38632" y="3201987"/>
                </a:lnTo>
                <a:lnTo>
                  <a:pt x="23515" y="3248025"/>
                </a:lnTo>
                <a:lnTo>
                  <a:pt x="11758" y="3300412"/>
                </a:lnTo>
                <a:lnTo>
                  <a:pt x="3359" y="3360737"/>
                </a:lnTo>
                <a:lnTo>
                  <a:pt x="0" y="3427412"/>
                </a:lnTo>
                <a:lnTo>
                  <a:pt x="3359" y="3497262"/>
                </a:lnTo>
                <a:lnTo>
                  <a:pt x="11758" y="3557587"/>
                </a:lnTo>
                <a:lnTo>
                  <a:pt x="23515" y="3609975"/>
                </a:lnTo>
                <a:lnTo>
                  <a:pt x="38632" y="3656012"/>
                </a:lnTo>
                <a:lnTo>
                  <a:pt x="55427" y="3697287"/>
                </a:lnTo>
                <a:lnTo>
                  <a:pt x="75583" y="3736975"/>
                </a:lnTo>
                <a:lnTo>
                  <a:pt x="115893" y="3811587"/>
                </a:lnTo>
                <a:lnTo>
                  <a:pt x="134368" y="3848100"/>
                </a:lnTo>
                <a:lnTo>
                  <a:pt x="152844" y="3890962"/>
                </a:lnTo>
                <a:lnTo>
                  <a:pt x="167960" y="3935412"/>
                </a:lnTo>
                <a:lnTo>
                  <a:pt x="178038" y="3987800"/>
                </a:lnTo>
                <a:lnTo>
                  <a:pt x="188115" y="4048125"/>
                </a:lnTo>
                <a:lnTo>
                  <a:pt x="189795" y="4116387"/>
                </a:lnTo>
                <a:lnTo>
                  <a:pt x="188115" y="4186237"/>
                </a:lnTo>
                <a:lnTo>
                  <a:pt x="178038" y="4244975"/>
                </a:lnTo>
                <a:lnTo>
                  <a:pt x="167960" y="4297362"/>
                </a:lnTo>
                <a:lnTo>
                  <a:pt x="152844" y="4343400"/>
                </a:lnTo>
                <a:lnTo>
                  <a:pt x="134368" y="4386262"/>
                </a:lnTo>
                <a:lnTo>
                  <a:pt x="115893" y="4424362"/>
                </a:lnTo>
                <a:lnTo>
                  <a:pt x="75583" y="4498975"/>
                </a:lnTo>
                <a:lnTo>
                  <a:pt x="55427" y="4537075"/>
                </a:lnTo>
                <a:lnTo>
                  <a:pt x="38632" y="4579937"/>
                </a:lnTo>
                <a:lnTo>
                  <a:pt x="23515" y="4625975"/>
                </a:lnTo>
                <a:lnTo>
                  <a:pt x="11758" y="4678362"/>
                </a:lnTo>
                <a:lnTo>
                  <a:pt x="3359" y="4738687"/>
                </a:lnTo>
                <a:lnTo>
                  <a:pt x="0" y="4806950"/>
                </a:lnTo>
                <a:lnTo>
                  <a:pt x="3359" y="4875212"/>
                </a:lnTo>
                <a:lnTo>
                  <a:pt x="11758" y="4935537"/>
                </a:lnTo>
                <a:lnTo>
                  <a:pt x="23515" y="4987925"/>
                </a:lnTo>
                <a:lnTo>
                  <a:pt x="38632" y="5033962"/>
                </a:lnTo>
                <a:lnTo>
                  <a:pt x="55427" y="5075237"/>
                </a:lnTo>
                <a:lnTo>
                  <a:pt x="75583" y="5114925"/>
                </a:lnTo>
                <a:lnTo>
                  <a:pt x="95738" y="5149850"/>
                </a:lnTo>
                <a:lnTo>
                  <a:pt x="115893" y="5186362"/>
                </a:lnTo>
                <a:lnTo>
                  <a:pt x="134368" y="5226050"/>
                </a:lnTo>
                <a:lnTo>
                  <a:pt x="152844" y="5268912"/>
                </a:lnTo>
                <a:lnTo>
                  <a:pt x="167960" y="5313362"/>
                </a:lnTo>
                <a:lnTo>
                  <a:pt x="178038" y="5365750"/>
                </a:lnTo>
                <a:lnTo>
                  <a:pt x="188115" y="5426075"/>
                </a:lnTo>
                <a:lnTo>
                  <a:pt x="189795" y="5494337"/>
                </a:lnTo>
                <a:lnTo>
                  <a:pt x="188115" y="5562600"/>
                </a:lnTo>
                <a:lnTo>
                  <a:pt x="178038" y="5622925"/>
                </a:lnTo>
                <a:lnTo>
                  <a:pt x="167960" y="5675312"/>
                </a:lnTo>
                <a:lnTo>
                  <a:pt x="152844" y="5721350"/>
                </a:lnTo>
                <a:lnTo>
                  <a:pt x="134368" y="5762625"/>
                </a:lnTo>
                <a:lnTo>
                  <a:pt x="115893" y="5802312"/>
                </a:lnTo>
                <a:lnTo>
                  <a:pt x="95738" y="5840412"/>
                </a:lnTo>
                <a:lnTo>
                  <a:pt x="75583" y="5876925"/>
                </a:lnTo>
                <a:lnTo>
                  <a:pt x="55427" y="5915025"/>
                </a:lnTo>
                <a:lnTo>
                  <a:pt x="38632" y="5956300"/>
                </a:lnTo>
                <a:lnTo>
                  <a:pt x="23515" y="6003925"/>
                </a:lnTo>
                <a:lnTo>
                  <a:pt x="11758" y="6056312"/>
                </a:lnTo>
                <a:lnTo>
                  <a:pt x="3359" y="6113462"/>
                </a:lnTo>
                <a:lnTo>
                  <a:pt x="0" y="6183312"/>
                </a:lnTo>
                <a:lnTo>
                  <a:pt x="3359" y="6251575"/>
                </a:lnTo>
                <a:lnTo>
                  <a:pt x="11758" y="6311900"/>
                </a:lnTo>
                <a:lnTo>
                  <a:pt x="23515" y="6361112"/>
                </a:lnTo>
                <a:lnTo>
                  <a:pt x="38632" y="6407150"/>
                </a:lnTo>
                <a:lnTo>
                  <a:pt x="55427" y="6448425"/>
                </a:lnTo>
                <a:lnTo>
                  <a:pt x="73903" y="6488112"/>
                </a:lnTo>
                <a:lnTo>
                  <a:pt x="92379" y="6523037"/>
                </a:lnTo>
                <a:lnTo>
                  <a:pt x="112534" y="6561137"/>
                </a:lnTo>
                <a:lnTo>
                  <a:pt x="132689" y="6597650"/>
                </a:lnTo>
                <a:lnTo>
                  <a:pt x="149485" y="6640512"/>
                </a:lnTo>
                <a:lnTo>
                  <a:pt x="166281" y="6683375"/>
                </a:lnTo>
                <a:lnTo>
                  <a:pt x="176358" y="6735762"/>
                </a:lnTo>
                <a:lnTo>
                  <a:pt x="184756" y="6791325"/>
                </a:lnTo>
                <a:lnTo>
                  <a:pt x="189795" y="6858000"/>
                </a:lnTo>
                <a:lnTo>
                  <a:pt x="334173" y="6858000"/>
                </a:lnTo>
                <a:lnTo>
                  <a:pt x="334174" y="6858000"/>
                </a:lnTo>
                <a:lnTo>
                  <a:pt x="3459219" y="6858000"/>
                </a:lnTo>
                <a:lnTo>
                  <a:pt x="4417162" y="6858000"/>
                </a:lnTo>
                <a:lnTo>
                  <a:pt x="4838076" y="6858000"/>
                </a:lnTo>
                <a:close/>
              </a:path>
            </a:pathLst>
          </a:custGeom>
          <a:solidFill>
            <a:schemeClr val="accent1">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C3F81378-CE3C-4F72-8F48-3576265E45CF}"/>
              </a:ext>
            </a:extLst>
          </p:cNvPr>
          <p:cNvSpPr>
            <a:spLocks noGrp="1"/>
          </p:cNvSpPr>
          <p:nvPr>
            <p:ph type="title"/>
          </p:nvPr>
        </p:nvSpPr>
        <p:spPr>
          <a:xfrm>
            <a:off x="765051" y="662400"/>
            <a:ext cx="3384000" cy="1492132"/>
          </a:xfrm>
        </p:spPr>
        <p:txBody>
          <a:bodyPr anchor="t">
            <a:normAutofit/>
          </a:bodyPr>
          <a:lstStyle/>
          <a:p>
            <a:r>
              <a:rPr lang="en-US">
                <a:solidFill>
                  <a:schemeClr val="bg1"/>
                </a:solidFill>
                <a:latin typeface="Bahnschrift SemiBold" panose="020B0502040204020203" pitchFamily="34" charset="0"/>
              </a:rPr>
              <a:t>City of Alexandria </a:t>
            </a:r>
          </a:p>
        </p:txBody>
      </p:sp>
      <p:sp>
        <p:nvSpPr>
          <p:cNvPr id="3" name="Content Placeholder 2">
            <a:extLst>
              <a:ext uri="{FF2B5EF4-FFF2-40B4-BE49-F238E27FC236}">
                <a16:creationId xmlns:a16="http://schemas.microsoft.com/office/drawing/2014/main" id="{FE06892E-9DF9-4BC4-B881-17272197CA19}"/>
              </a:ext>
            </a:extLst>
          </p:cNvPr>
          <p:cNvSpPr>
            <a:spLocks noGrp="1"/>
          </p:cNvSpPr>
          <p:nvPr>
            <p:ph idx="1"/>
          </p:nvPr>
        </p:nvSpPr>
        <p:spPr>
          <a:xfrm>
            <a:off x="765051" y="2286000"/>
            <a:ext cx="3384000" cy="3844800"/>
          </a:xfrm>
        </p:spPr>
        <p:txBody>
          <a:bodyPr>
            <a:normAutofit/>
          </a:bodyPr>
          <a:lstStyle/>
          <a:p>
            <a:r>
              <a:rPr lang="en-US" sz="2000" dirty="0">
                <a:solidFill>
                  <a:schemeClr val="bg1">
                    <a:alpha val="60000"/>
                  </a:schemeClr>
                </a:solidFill>
              </a:rPr>
              <a:t>Thank you to Mayor Hall and the City of Alexandria</a:t>
            </a:r>
          </a:p>
          <a:p>
            <a:pPr lvl="1"/>
            <a:r>
              <a:rPr lang="en-US" sz="1600" dirty="0">
                <a:solidFill>
                  <a:schemeClr val="bg1">
                    <a:alpha val="60000"/>
                  </a:schemeClr>
                </a:solidFill>
              </a:rPr>
              <a:t>Susan Broussard, Chief of Staff</a:t>
            </a:r>
          </a:p>
          <a:p>
            <a:pPr lvl="1"/>
            <a:r>
              <a:rPr lang="en-US" sz="1600" dirty="0">
                <a:solidFill>
                  <a:schemeClr val="bg1">
                    <a:alpha val="60000"/>
                  </a:schemeClr>
                </a:solidFill>
              </a:rPr>
              <a:t>Other team members</a:t>
            </a:r>
          </a:p>
        </p:txBody>
      </p:sp>
      <p:pic>
        <p:nvPicPr>
          <p:cNvPr id="4" name="Picture 3">
            <a:extLst>
              <a:ext uri="{FF2B5EF4-FFF2-40B4-BE49-F238E27FC236}">
                <a16:creationId xmlns:a16="http://schemas.microsoft.com/office/drawing/2014/main" id="{B5AE9416-D891-4726-A246-F339F6DD133E}"/>
              </a:ext>
            </a:extLst>
          </p:cNvPr>
          <p:cNvPicPr>
            <a:picLocks noChangeAspect="1"/>
          </p:cNvPicPr>
          <p:nvPr/>
        </p:nvPicPr>
        <p:blipFill rotWithShape="1">
          <a:blip r:embed="rId2"/>
          <a:srcRect l="34193" t="21482" r="33125" b="6296"/>
          <a:stretch/>
        </p:blipFill>
        <p:spPr>
          <a:xfrm>
            <a:off x="5337097" y="549609"/>
            <a:ext cx="4429147" cy="575878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a:extLst>
              <a:ext uri="{FF2B5EF4-FFF2-40B4-BE49-F238E27FC236}">
                <a16:creationId xmlns:a16="http://schemas.microsoft.com/office/drawing/2014/main" id="{3D9129EB-310C-4DCD-B51B-D76BF2322618}"/>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032274" y="287225"/>
            <a:ext cx="1737360" cy="1711392"/>
          </a:xfrm>
          <a:prstGeom prst="rect">
            <a:avLst/>
          </a:prstGeom>
          <a:noFill/>
          <a:ln>
            <a:noFill/>
          </a:ln>
        </p:spPr>
      </p:pic>
    </p:spTree>
    <p:extLst>
      <p:ext uri="{BB962C8B-B14F-4D97-AF65-F5344CB8AC3E}">
        <p14:creationId xmlns:p14="http://schemas.microsoft.com/office/powerpoint/2010/main" val="32504406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232B152-3720-4D3B-97ED-45CE5483F1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11BAB570-FF10-4E96-8A3F-FA9804702B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4693698" cy="6858000"/>
          </a:xfrm>
          <a:custGeom>
            <a:avLst/>
            <a:gdLst>
              <a:gd name="connsiteX0" fmla="*/ 0 w 4693698"/>
              <a:gd name="connsiteY0" fmla="*/ 0 h 6858000"/>
              <a:gd name="connsiteX1" fmla="*/ 420914 w 4693698"/>
              <a:gd name="connsiteY1" fmla="*/ 0 h 6858000"/>
              <a:gd name="connsiteX2" fmla="*/ 1582057 w 4693698"/>
              <a:gd name="connsiteY2" fmla="*/ 0 h 6858000"/>
              <a:gd name="connsiteX3" fmla="*/ 4503903 w 4693698"/>
              <a:gd name="connsiteY3" fmla="*/ 0 h 6858000"/>
              <a:gd name="connsiteX4" fmla="*/ 4508943 w 4693698"/>
              <a:gd name="connsiteY4" fmla="*/ 66675 h 6858000"/>
              <a:gd name="connsiteX5" fmla="*/ 4517340 w 4693698"/>
              <a:gd name="connsiteY5" fmla="*/ 122237 h 6858000"/>
              <a:gd name="connsiteX6" fmla="*/ 4527418 w 4693698"/>
              <a:gd name="connsiteY6" fmla="*/ 174625 h 6858000"/>
              <a:gd name="connsiteX7" fmla="*/ 4544214 w 4693698"/>
              <a:gd name="connsiteY7" fmla="*/ 217487 h 6858000"/>
              <a:gd name="connsiteX8" fmla="*/ 4561010 w 4693698"/>
              <a:gd name="connsiteY8" fmla="*/ 260350 h 6858000"/>
              <a:gd name="connsiteX9" fmla="*/ 4581165 w 4693698"/>
              <a:gd name="connsiteY9" fmla="*/ 296862 h 6858000"/>
              <a:gd name="connsiteX10" fmla="*/ 4601320 w 4693698"/>
              <a:gd name="connsiteY10" fmla="*/ 334962 h 6858000"/>
              <a:gd name="connsiteX11" fmla="*/ 4619796 w 4693698"/>
              <a:gd name="connsiteY11" fmla="*/ 369887 h 6858000"/>
              <a:gd name="connsiteX12" fmla="*/ 4638271 w 4693698"/>
              <a:gd name="connsiteY12" fmla="*/ 409575 h 6858000"/>
              <a:gd name="connsiteX13" fmla="*/ 4655067 w 4693698"/>
              <a:gd name="connsiteY13" fmla="*/ 450850 h 6858000"/>
              <a:gd name="connsiteX14" fmla="*/ 4670184 w 4693698"/>
              <a:gd name="connsiteY14" fmla="*/ 496887 h 6858000"/>
              <a:gd name="connsiteX15" fmla="*/ 4681941 w 4693698"/>
              <a:gd name="connsiteY15" fmla="*/ 546100 h 6858000"/>
              <a:gd name="connsiteX16" fmla="*/ 4690339 w 4693698"/>
              <a:gd name="connsiteY16" fmla="*/ 606425 h 6858000"/>
              <a:gd name="connsiteX17" fmla="*/ 4693698 w 4693698"/>
              <a:gd name="connsiteY17" fmla="*/ 673100 h 6858000"/>
              <a:gd name="connsiteX18" fmla="*/ 4690339 w 4693698"/>
              <a:gd name="connsiteY18" fmla="*/ 744537 h 6858000"/>
              <a:gd name="connsiteX19" fmla="*/ 4681941 w 4693698"/>
              <a:gd name="connsiteY19" fmla="*/ 801687 h 6858000"/>
              <a:gd name="connsiteX20" fmla="*/ 4670184 w 4693698"/>
              <a:gd name="connsiteY20" fmla="*/ 854075 h 6858000"/>
              <a:gd name="connsiteX21" fmla="*/ 4655067 w 4693698"/>
              <a:gd name="connsiteY21" fmla="*/ 901700 h 6858000"/>
              <a:gd name="connsiteX22" fmla="*/ 4638271 w 4693698"/>
              <a:gd name="connsiteY22" fmla="*/ 942975 h 6858000"/>
              <a:gd name="connsiteX23" fmla="*/ 4618116 w 4693698"/>
              <a:gd name="connsiteY23" fmla="*/ 981075 h 6858000"/>
              <a:gd name="connsiteX24" fmla="*/ 4597961 w 4693698"/>
              <a:gd name="connsiteY24" fmla="*/ 1017587 h 6858000"/>
              <a:gd name="connsiteX25" fmla="*/ 4577806 w 4693698"/>
              <a:gd name="connsiteY25" fmla="*/ 1055687 h 6858000"/>
              <a:gd name="connsiteX26" fmla="*/ 4559330 w 4693698"/>
              <a:gd name="connsiteY26" fmla="*/ 1095375 h 6858000"/>
              <a:gd name="connsiteX27" fmla="*/ 4540854 w 4693698"/>
              <a:gd name="connsiteY27" fmla="*/ 1136650 h 6858000"/>
              <a:gd name="connsiteX28" fmla="*/ 4525739 w 4693698"/>
              <a:gd name="connsiteY28" fmla="*/ 1182687 h 6858000"/>
              <a:gd name="connsiteX29" fmla="*/ 4515661 w 4693698"/>
              <a:gd name="connsiteY29" fmla="*/ 1235075 h 6858000"/>
              <a:gd name="connsiteX30" fmla="*/ 4505583 w 4693698"/>
              <a:gd name="connsiteY30" fmla="*/ 1295400 h 6858000"/>
              <a:gd name="connsiteX31" fmla="*/ 4503903 w 4693698"/>
              <a:gd name="connsiteY31" fmla="*/ 1363662 h 6858000"/>
              <a:gd name="connsiteX32" fmla="*/ 4505583 w 4693698"/>
              <a:gd name="connsiteY32" fmla="*/ 1431925 h 6858000"/>
              <a:gd name="connsiteX33" fmla="*/ 4515661 w 4693698"/>
              <a:gd name="connsiteY33" fmla="*/ 1492250 h 6858000"/>
              <a:gd name="connsiteX34" fmla="*/ 4525739 w 4693698"/>
              <a:gd name="connsiteY34" fmla="*/ 1544637 h 6858000"/>
              <a:gd name="connsiteX35" fmla="*/ 4540854 w 4693698"/>
              <a:gd name="connsiteY35" fmla="*/ 1589087 h 6858000"/>
              <a:gd name="connsiteX36" fmla="*/ 4559330 w 4693698"/>
              <a:gd name="connsiteY36" fmla="*/ 1631950 h 6858000"/>
              <a:gd name="connsiteX37" fmla="*/ 4577806 w 4693698"/>
              <a:gd name="connsiteY37" fmla="*/ 1671637 h 6858000"/>
              <a:gd name="connsiteX38" fmla="*/ 4597961 w 4693698"/>
              <a:gd name="connsiteY38" fmla="*/ 1708150 h 6858000"/>
              <a:gd name="connsiteX39" fmla="*/ 4618116 w 4693698"/>
              <a:gd name="connsiteY39" fmla="*/ 1743075 h 6858000"/>
              <a:gd name="connsiteX40" fmla="*/ 4638271 w 4693698"/>
              <a:gd name="connsiteY40" fmla="*/ 1782762 h 6858000"/>
              <a:gd name="connsiteX41" fmla="*/ 4655067 w 4693698"/>
              <a:gd name="connsiteY41" fmla="*/ 1824037 h 6858000"/>
              <a:gd name="connsiteX42" fmla="*/ 4670184 w 4693698"/>
              <a:gd name="connsiteY42" fmla="*/ 1870075 h 6858000"/>
              <a:gd name="connsiteX43" fmla="*/ 4681941 w 4693698"/>
              <a:gd name="connsiteY43" fmla="*/ 1922462 h 6858000"/>
              <a:gd name="connsiteX44" fmla="*/ 4690339 w 4693698"/>
              <a:gd name="connsiteY44" fmla="*/ 1982787 h 6858000"/>
              <a:gd name="connsiteX45" fmla="*/ 4693698 w 4693698"/>
              <a:gd name="connsiteY45" fmla="*/ 2051050 h 6858000"/>
              <a:gd name="connsiteX46" fmla="*/ 4690339 w 4693698"/>
              <a:gd name="connsiteY46" fmla="*/ 2119312 h 6858000"/>
              <a:gd name="connsiteX47" fmla="*/ 4681941 w 4693698"/>
              <a:gd name="connsiteY47" fmla="*/ 2179637 h 6858000"/>
              <a:gd name="connsiteX48" fmla="*/ 4670184 w 4693698"/>
              <a:gd name="connsiteY48" fmla="*/ 2232025 h 6858000"/>
              <a:gd name="connsiteX49" fmla="*/ 4655067 w 4693698"/>
              <a:gd name="connsiteY49" fmla="*/ 2278062 h 6858000"/>
              <a:gd name="connsiteX50" fmla="*/ 4638271 w 4693698"/>
              <a:gd name="connsiteY50" fmla="*/ 2319337 h 6858000"/>
              <a:gd name="connsiteX51" fmla="*/ 4618116 w 4693698"/>
              <a:gd name="connsiteY51" fmla="*/ 2359025 h 6858000"/>
              <a:gd name="connsiteX52" fmla="*/ 4597961 w 4693698"/>
              <a:gd name="connsiteY52" fmla="*/ 2395537 h 6858000"/>
              <a:gd name="connsiteX53" fmla="*/ 4577806 w 4693698"/>
              <a:gd name="connsiteY53" fmla="*/ 2433637 h 6858000"/>
              <a:gd name="connsiteX54" fmla="*/ 4559330 w 4693698"/>
              <a:gd name="connsiteY54" fmla="*/ 2471737 h 6858000"/>
              <a:gd name="connsiteX55" fmla="*/ 4540854 w 4693698"/>
              <a:gd name="connsiteY55" fmla="*/ 2513012 h 6858000"/>
              <a:gd name="connsiteX56" fmla="*/ 4525739 w 4693698"/>
              <a:gd name="connsiteY56" fmla="*/ 2560637 h 6858000"/>
              <a:gd name="connsiteX57" fmla="*/ 4515661 w 4693698"/>
              <a:gd name="connsiteY57" fmla="*/ 2613025 h 6858000"/>
              <a:gd name="connsiteX58" fmla="*/ 4505583 w 4693698"/>
              <a:gd name="connsiteY58" fmla="*/ 2671762 h 6858000"/>
              <a:gd name="connsiteX59" fmla="*/ 4503903 w 4693698"/>
              <a:gd name="connsiteY59" fmla="*/ 2741612 h 6858000"/>
              <a:gd name="connsiteX60" fmla="*/ 4505583 w 4693698"/>
              <a:gd name="connsiteY60" fmla="*/ 2809875 h 6858000"/>
              <a:gd name="connsiteX61" fmla="*/ 4515661 w 4693698"/>
              <a:gd name="connsiteY61" fmla="*/ 2868612 h 6858000"/>
              <a:gd name="connsiteX62" fmla="*/ 4525739 w 4693698"/>
              <a:gd name="connsiteY62" fmla="*/ 2922587 h 6858000"/>
              <a:gd name="connsiteX63" fmla="*/ 4540854 w 4693698"/>
              <a:gd name="connsiteY63" fmla="*/ 2967037 h 6858000"/>
              <a:gd name="connsiteX64" fmla="*/ 4559330 w 4693698"/>
              <a:gd name="connsiteY64" fmla="*/ 3009900 h 6858000"/>
              <a:gd name="connsiteX65" fmla="*/ 4577806 w 4693698"/>
              <a:gd name="connsiteY65" fmla="*/ 3046412 h 6858000"/>
              <a:gd name="connsiteX66" fmla="*/ 4597961 w 4693698"/>
              <a:gd name="connsiteY66" fmla="*/ 3084512 h 6858000"/>
              <a:gd name="connsiteX67" fmla="*/ 4618116 w 4693698"/>
              <a:gd name="connsiteY67" fmla="*/ 3121025 h 6858000"/>
              <a:gd name="connsiteX68" fmla="*/ 4638271 w 4693698"/>
              <a:gd name="connsiteY68" fmla="*/ 3160712 h 6858000"/>
              <a:gd name="connsiteX69" fmla="*/ 4655067 w 4693698"/>
              <a:gd name="connsiteY69" fmla="*/ 3201987 h 6858000"/>
              <a:gd name="connsiteX70" fmla="*/ 4670184 w 4693698"/>
              <a:gd name="connsiteY70" fmla="*/ 3248025 h 6858000"/>
              <a:gd name="connsiteX71" fmla="*/ 4681941 w 4693698"/>
              <a:gd name="connsiteY71" fmla="*/ 3300412 h 6858000"/>
              <a:gd name="connsiteX72" fmla="*/ 4690339 w 4693698"/>
              <a:gd name="connsiteY72" fmla="*/ 3360737 h 6858000"/>
              <a:gd name="connsiteX73" fmla="*/ 4693698 w 4693698"/>
              <a:gd name="connsiteY73" fmla="*/ 3427412 h 6858000"/>
              <a:gd name="connsiteX74" fmla="*/ 4690339 w 4693698"/>
              <a:gd name="connsiteY74" fmla="*/ 3497262 h 6858000"/>
              <a:gd name="connsiteX75" fmla="*/ 4681941 w 4693698"/>
              <a:gd name="connsiteY75" fmla="*/ 3557587 h 6858000"/>
              <a:gd name="connsiteX76" fmla="*/ 4670184 w 4693698"/>
              <a:gd name="connsiteY76" fmla="*/ 3609975 h 6858000"/>
              <a:gd name="connsiteX77" fmla="*/ 4655067 w 4693698"/>
              <a:gd name="connsiteY77" fmla="*/ 3656012 h 6858000"/>
              <a:gd name="connsiteX78" fmla="*/ 4638271 w 4693698"/>
              <a:gd name="connsiteY78" fmla="*/ 3697287 h 6858000"/>
              <a:gd name="connsiteX79" fmla="*/ 4618116 w 4693698"/>
              <a:gd name="connsiteY79" fmla="*/ 3736975 h 6858000"/>
              <a:gd name="connsiteX80" fmla="*/ 4577806 w 4693698"/>
              <a:gd name="connsiteY80" fmla="*/ 3811587 h 6858000"/>
              <a:gd name="connsiteX81" fmla="*/ 4559330 w 4693698"/>
              <a:gd name="connsiteY81" fmla="*/ 3848100 h 6858000"/>
              <a:gd name="connsiteX82" fmla="*/ 4540854 w 4693698"/>
              <a:gd name="connsiteY82" fmla="*/ 3890962 h 6858000"/>
              <a:gd name="connsiteX83" fmla="*/ 4525739 w 4693698"/>
              <a:gd name="connsiteY83" fmla="*/ 3935412 h 6858000"/>
              <a:gd name="connsiteX84" fmla="*/ 4515661 w 4693698"/>
              <a:gd name="connsiteY84" fmla="*/ 3987800 h 6858000"/>
              <a:gd name="connsiteX85" fmla="*/ 4505583 w 4693698"/>
              <a:gd name="connsiteY85" fmla="*/ 4048125 h 6858000"/>
              <a:gd name="connsiteX86" fmla="*/ 4503903 w 4693698"/>
              <a:gd name="connsiteY86" fmla="*/ 4116387 h 6858000"/>
              <a:gd name="connsiteX87" fmla="*/ 4505583 w 4693698"/>
              <a:gd name="connsiteY87" fmla="*/ 4186237 h 6858000"/>
              <a:gd name="connsiteX88" fmla="*/ 4515661 w 4693698"/>
              <a:gd name="connsiteY88" fmla="*/ 4244975 h 6858000"/>
              <a:gd name="connsiteX89" fmla="*/ 4525739 w 4693698"/>
              <a:gd name="connsiteY89" fmla="*/ 4297362 h 6858000"/>
              <a:gd name="connsiteX90" fmla="*/ 4540854 w 4693698"/>
              <a:gd name="connsiteY90" fmla="*/ 4343400 h 6858000"/>
              <a:gd name="connsiteX91" fmla="*/ 4559330 w 4693698"/>
              <a:gd name="connsiteY91" fmla="*/ 4386262 h 6858000"/>
              <a:gd name="connsiteX92" fmla="*/ 4577806 w 4693698"/>
              <a:gd name="connsiteY92" fmla="*/ 4424362 h 6858000"/>
              <a:gd name="connsiteX93" fmla="*/ 4618116 w 4693698"/>
              <a:gd name="connsiteY93" fmla="*/ 4498975 h 6858000"/>
              <a:gd name="connsiteX94" fmla="*/ 4638271 w 4693698"/>
              <a:gd name="connsiteY94" fmla="*/ 4537075 h 6858000"/>
              <a:gd name="connsiteX95" fmla="*/ 4655067 w 4693698"/>
              <a:gd name="connsiteY95" fmla="*/ 4579937 h 6858000"/>
              <a:gd name="connsiteX96" fmla="*/ 4670184 w 4693698"/>
              <a:gd name="connsiteY96" fmla="*/ 4625975 h 6858000"/>
              <a:gd name="connsiteX97" fmla="*/ 4681941 w 4693698"/>
              <a:gd name="connsiteY97" fmla="*/ 4678362 h 6858000"/>
              <a:gd name="connsiteX98" fmla="*/ 4690339 w 4693698"/>
              <a:gd name="connsiteY98" fmla="*/ 4738687 h 6858000"/>
              <a:gd name="connsiteX99" fmla="*/ 4693698 w 4693698"/>
              <a:gd name="connsiteY99" fmla="*/ 4806950 h 6858000"/>
              <a:gd name="connsiteX100" fmla="*/ 4690339 w 4693698"/>
              <a:gd name="connsiteY100" fmla="*/ 4875212 h 6858000"/>
              <a:gd name="connsiteX101" fmla="*/ 4681941 w 4693698"/>
              <a:gd name="connsiteY101" fmla="*/ 4935537 h 6858000"/>
              <a:gd name="connsiteX102" fmla="*/ 4670184 w 4693698"/>
              <a:gd name="connsiteY102" fmla="*/ 4987925 h 6858000"/>
              <a:gd name="connsiteX103" fmla="*/ 4655067 w 4693698"/>
              <a:gd name="connsiteY103" fmla="*/ 5033962 h 6858000"/>
              <a:gd name="connsiteX104" fmla="*/ 4638271 w 4693698"/>
              <a:gd name="connsiteY104" fmla="*/ 5075237 h 6858000"/>
              <a:gd name="connsiteX105" fmla="*/ 4618116 w 4693698"/>
              <a:gd name="connsiteY105" fmla="*/ 5114925 h 6858000"/>
              <a:gd name="connsiteX106" fmla="*/ 4597961 w 4693698"/>
              <a:gd name="connsiteY106" fmla="*/ 5149850 h 6858000"/>
              <a:gd name="connsiteX107" fmla="*/ 4577806 w 4693698"/>
              <a:gd name="connsiteY107" fmla="*/ 5186362 h 6858000"/>
              <a:gd name="connsiteX108" fmla="*/ 4559330 w 4693698"/>
              <a:gd name="connsiteY108" fmla="*/ 5226050 h 6858000"/>
              <a:gd name="connsiteX109" fmla="*/ 4540854 w 4693698"/>
              <a:gd name="connsiteY109" fmla="*/ 5268912 h 6858000"/>
              <a:gd name="connsiteX110" fmla="*/ 4525739 w 4693698"/>
              <a:gd name="connsiteY110" fmla="*/ 5313362 h 6858000"/>
              <a:gd name="connsiteX111" fmla="*/ 4515661 w 4693698"/>
              <a:gd name="connsiteY111" fmla="*/ 5365750 h 6858000"/>
              <a:gd name="connsiteX112" fmla="*/ 4505583 w 4693698"/>
              <a:gd name="connsiteY112" fmla="*/ 5426075 h 6858000"/>
              <a:gd name="connsiteX113" fmla="*/ 4503903 w 4693698"/>
              <a:gd name="connsiteY113" fmla="*/ 5494337 h 6858000"/>
              <a:gd name="connsiteX114" fmla="*/ 4505583 w 4693698"/>
              <a:gd name="connsiteY114" fmla="*/ 5562600 h 6858000"/>
              <a:gd name="connsiteX115" fmla="*/ 4515661 w 4693698"/>
              <a:gd name="connsiteY115" fmla="*/ 5622925 h 6858000"/>
              <a:gd name="connsiteX116" fmla="*/ 4525739 w 4693698"/>
              <a:gd name="connsiteY116" fmla="*/ 5675312 h 6858000"/>
              <a:gd name="connsiteX117" fmla="*/ 4540854 w 4693698"/>
              <a:gd name="connsiteY117" fmla="*/ 5721350 h 6858000"/>
              <a:gd name="connsiteX118" fmla="*/ 4559330 w 4693698"/>
              <a:gd name="connsiteY118" fmla="*/ 5762625 h 6858000"/>
              <a:gd name="connsiteX119" fmla="*/ 4577806 w 4693698"/>
              <a:gd name="connsiteY119" fmla="*/ 5802312 h 6858000"/>
              <a:gd name="connsiteX120" fmla="*/ 4597961 w 4693698"/>
              <a:gd name="connsiteY120" fmla="*/ 5840412 h 6858000"/>
              <a:gd name="connsiteX121" fmla="*/ 4618116 w 4693698"/>
              <a:gd name="connsiteY121" fmla="*/ 5876925 h 6858000"/>
              <a:gd name="connsiteX122" fmla="*/ 4638271 w 4693698"/>
              <a:gd name="connsiteY122" fmla="*/ 5915025 h 6858000"/>
              <a:gd name="connsiteX123" fmla="*/ 4655067 w 4693698"/>
              <a:gd name="connsiteY123" fmla="*/ 5956300 h 6858000"/>
              <a:gd name="connsiteX124" fmla="*/ 4670184 w 4693698"/>
              <a:gd name="connsiteY124" fmla="*/ 6003925 h 6858000"/>
              <a:gd name="connsiteX125" fmla="*/ 4681941 w 4693698"/>
              <a:gd name="connsiteY125" fmla="*/ 6056312 h 6858000"/>
              <a:gd name="connsiteX126" fmla="*/ 4690339 w 4693698"/>
              <a:gd name="connsiteY126" fmla="*/ 6113462 h 6858000"/>
              <a:gd name="connsiteX127" fmla="*/ 4693698 w 4693698"/>
              <a:gd name="connsiteY127" fmla="*/ 6183312 h 6858000"/>
              <a:gd name="connsiteX128" fmla="*/ 4690339 w 4693698"/>
              <a:gd name="connsiteY128" fmla="*/ 6251575 h 6858000"/>
              <a:gd name="connsiteX129" fmla="*/ 4681941 w 4693698"/>
              <a:gd name="connsiteY129" fmla="*/ 6311900 h 6858000"/>
              <a:gd name="connsiteX130" fmla="*/ 4670184 w 4693698"/>
              <a:gd name="connsiteY130" fmla="*/ 6361112 h 6858000"/>
              <a:gd name="connsiteX131" fmla="*/ 4655067 w 4693698"/>
              <a:gd name="connsiteY131" fmla="*/ 6407150 h 6858000"/>
              <a:gd name="connsiteX132" fmla="*/ 4638271 w 4693698"/>
              <a:gd name="connsiteY132" fmla="*/ 6448425 h 6858000"/>
              <a:gd name="connsiteX133" fmla="*/ 4619796 w 4693698"/>
              <a:gd name="connsiteY133" fmla="*/ 6488112 h 6858000"/>
              <a:gd name="connsiteX134" fmla="*/ 4601320 w 4693698"/>
              <a:gd name="connsiteY134" fmla="*/ 6523037 h 6858000"/>
              <a:gd name="connsiteX135" fmla="*/ 4581165 w 4693698"/>
              <a:gd name="connsiteY135" fmla="*/ 6561137 h 6858000"/>
              <a:gd name="connsiteX136" fmla="*/ 4561010 w 4693698"/>
              <a:gd name="connsiteY136" fmla="*/ 6597650 h 6858000"/>
              <a:gd name="connsiteX137" fmla="*/ 4544214 w 4693698"/>
              <a:gd name="connsiteY137" fmla="*/ 6640512 h 6858000"/>
              <a:gd name="connsiteX138" fmla="*/ 4527418 w 4693698"/>
              <a:gd name="connsiteY138" fmla="*/ 6683375 h 6858000"/>
              <a:gd name="connsiteX139" fmla="*/ 4517340 w 4693698"/>
              <a:gd name="connsiteY139" fmla="*/ 6735762 h 6858000"/>
              <a:gd name="connsiteX140" fmla="*/ 4508943 w 4693698"/>
              <a:gd name="connsiteY140" fmla="*/ 6791325 h 6858000"/>
              <a:gd name="connsiteX141" fmla="*/ 4503903 w 4693698"/>
              <a:gd name="connsiteY141" fmla="*/ 6858000 h 6858000"/>
              <a:gd name="connsiteX142" fmla="*/ 1582057 w 4693698"/>
              <a:gd name="connsiteY142" fmla="*/ 6858000 h 6858000"/>
              <a:gd name="connsiteX143" fmla="*/ 420914 w 4693698"/>
              <a:gd name="connsiteY143" fmla="*/ 6858000 h 6858000"/>
              <a:gd name="connsiteX144" fmla="*/ 0 w 4693698"/>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693698" h="6858000">
                <a:moveTo>
                  <a:pt x="0" y="0"/>
                </a:moveTo>
                <a:lnTo>
                  <a:pt x="420914" y="0"/>
                </a:lnTo>
                <a:lnTo>
                  <a:pt x="1582057" y="0"/>
                </a:lnTo>
                <a:lnTo>
                  <a:pt x="4503903" y="0"/>
                </a:lnTo>
                <a:lnTo>
                  <a:pt x="4508943" y="66675"/>
                </a:lnTo>
                <a:lnTo>
                  <a:pt x="4517340" y="122237"/>
                </a:lnTo>
                <a:lnTo>
                  <a:pt x="4527418" y="174625"/>
                </a:lnTo>
                <a:lnTo>
                  <a:pt x="4544214" y="217487"/>
                </a:lnTo>
                <a:lnTo>
                  <a:pt x="4561010" y="260350"/>
                </a:lnTo>
                <a:lnTo>
                  <a:pt x="4581165" y="296862"/>
                </a:lnTo>
                <a:lnTo>
                  <a:pt x="4601320" y="334962"/>
                </a:lnTo>
                <a:lnTo>
                  <a:pt x="4619796" y="369887"/>
                </a:lnTo>
                <a:lnTo>
                  <a:pt x="4638271" y="409575"/>
                </a:lnTo>
                <a:lnTo>
                  <a:pt x="4655067" y="450850"/>
                </a:lnTo>
                <a:lnTo>
                  <a:pt x="4670184" y="496887"/>
                </a:lnTo>
                <a:lnTo>
                  <a:pt x="4681941" y="546100"/>
                </a:lnTo>
                <a:lnTo>
                  <a:pt x="4690339" y="606425"/>
                </a:lnTo>
                <a:lnTo>
                  <a:pt x="4693698" y="673100"/>
                </a:lnTo>
                <a:lnTo>
                  <a:pt x="4690339" y="744537"/>
                </a:lnTo>
                <a:lnTo>
                  <a:pt x="4681941" y="801687"/>
                </a:lnTo>
                <a:lnTo>
                  <a:pt x="4670184" y="854075"/>
                </a:lnTo>
                <a:lnTo>
                  <a:pt x="4655067" y="901700"/>
                </a:lnTo>
                <a:lnTo>
                  <a:pt x="4638271" y="942975"/>
                </a:lnTo>
                <a:lnTo>
                  <a:pt x="4618116" y="981075"/>
                </a:lnTo>
                <a:lnTo>
                  <a:pt x="4597961" y="1017587"/>
                </a:lnTo>
                <a:lnTo>
                  <a:pt x="4577806" y="1055687"/>
                </a:lnTo>
                <a:lnTo>
                  <a:pt x="4559330" y="1095375"/>
                </a:lnTo>
                <a:lnTo>
                  <a:pt x="4540854" y="1136650"/>
                </a:lnTo>
                <a:lnTo>
                  <a:pt x="4525739" y="1182687"/>
                </a:lnTo>
                <a:lnTo>
                  <a:pt x="4515661" y="1235075"/>
                </a:lnTo>
                <a:lnTo>
                  <a:pt x="4505583" y="1295400"/>
                </a:lnTo>
                <a:lnTo>
                  <a:pt x="4503903" y="1363662"/>
                </a:lnTo>
                <a:lnTo>
                  <a:pt x="4505583" y="1431925"/>
                </a:lnTo>
                <a:lnTo>
                  <a:pt x="4515661" y="1492250"/>
                </a:lnTo>
                <a:lnTo>
                  <a:pt x="4525739" y="1544637"/>
                </a:lnTo>
                <a:lnTo>
                  <a:pt x="4540854" y="1589087"/>
                </a:lnTo>
                <a:lnTo>
                  <a:pt x="4559330" y="1631950"/>
                </a:lnTo>
                <a:lnTo>
                  <a:pt x="4577806" y="1671637"/>
                </a:lnTo>
                <a:lnTo>
                  <a:pt x="4597961" y="1708150"/>
                </a:lnTo>
                <a:lnTo>
                  <a:pt x="4618116" y="1743075"/>
                </a:lnTo>
                <a:lnTo>
                  <a:pt x="4638271" y="1782762"/>
                </a:lnTo>
                <a:lnTo>
                  <a:pt x="4655067" y="1824037"/>
                </a:lnTo>
                <a:lnTo>
                  <a:pt x="4670184" y="1870075"/>
                </a:lnTo>
                <a:lnTo>
                  <a:pt x="4681941" y="1922462"/>
                </a:lnTo>
                <a:lnTo>
                  <a:pt x="4690339" y="1982787"/>
                </a:lnTo>
                <a:lnTo>
                  <a:pt x="4693698" y="2051050"/>
                </a:lnTo>
                <a:lnTo>
                  <a:pt x="4690339" y="2119312"/>
                </a:lnTo>
                <a:lnTo>
                  <a:pt x="4681941" y="2179637"/>
                </a:lnTo>
                <a:lnTo>
                  <a:pt x="4670184" y="2232025"/>
                </a:lnTo>
                <a:lnTo>
                  <a:pt x="4655067" y="2278062"/>
                </a:lnTo>
                <a:lnTo>
                  <a:pt x="4638271" y="2319337"/>
                </a:lnTo>
                <a:lnTo>
                  <a:pt x="4618116" y="2359025"/>
                </a:lnTo>
                <a:lnTo>
                  <a:pt x="4597961" y="2395537"/>
                </a:lnTo>
                <a:lnTo>
                  <a:pt x="4577806" y="2433637"/>
                </a:lnTo>
                <a:lnTo>
                  <a:pt x="4559330" y="2471737"/>
                </a:lnTo>
                <a:lnTo>
                  <a:pt x="4540854" y="2513012"/>
                </a:lnTo>
                <a:lnTo>
                  <a:pt x="4525739" y="2560637"/>
                </a:lnTo>
                <a:lnTo>
                  <a:pt x="4515661" y="2613025"/>
                </a:lnTo>
                <a:lnTo>
                  <a:pt x="4505583" y="2671762"/>
                </a:lnTo>
                <a:lnTo>
                  <a:pt x="4503903" y="2741612"/>
                </a:lnTo>
                <a:lnTo>
                  <a:pt x="4505583" y="2809875"/>
                </a:lnTo>
                <a:lnTo>
                  <a:pt x="4515661" y="2868612"/>
                </a:lnTo>
                <a:lnTo>
                  <a:pt x="4525739" y="2922587"/>
                </a:lnTo>
                <a:lnTo>
                  <a:pt x="4540854" y="2967037"/>
                </a:lnTo>
                <a:lnTo>
                  <a:pt x="4559330" y="3009900"/>
                </a:lnTo>
                <a:lnTo>
                  <a:pt x="4577806" y="3046412"/>
                </a:lnTo>
                <a:lnTo>
                  <a:pt x="4597961" y="3084512"/>
                </a:lnTo>
                <a:lnTo>
                  <a:pt x="4618116" y="3121025"/>
                </a:lnTo>
                <a:lnTo>
                  <a:pt x="4638271" y="3160712"/>
                </a:lnTo>
                <a:lnTo>
                  <a:pt x="4655067" y="3201987"/>
                </a:lnTo>
                <a:lnTo>
                  <a:pt x="4670184" y="3248025"/>
                </a:lnTo>
                <a:lnTo>
                  <a:pt x="4681941" y="3300412"/>
                </a:lnTo>
                <a:lnTo>
                  <a:pt x="4690339" y="3360737"/>
                </a:lnTo>
                <a:lnTo>
                  <a:pt x="4693698" y="3427412"/>
                </a:lnTo>
                <a:lnTo>
                  <a:pt x="4690339" y="3497262"/>
                </a:lnTo>
                <a:lnTo>
                  <a:pt x="4681941" y="3557587"/>
                </a:lnTo>
                <a:lnTo>
                  <a:pt x="4670184" y="3609975"/>
                </a:lnTo>
                <a:lnTo>
                  <a:pt x="4655067" y="3656012"/>
                </a:lnTo>
                <a:lnTo>
                  <a:pt x="4638271" y="3697287"/>
                </a:lnTo>
                <a:lnTo>
                  <a:pt x="4618116" y="3736975"/>
                </a:lnTo>
                <a:lnTo>
                  <a:pt x="4577806" y="3811587"/>
                </a:lnTo>
                <a:lnTo>
                  <a:pt x="4559330" y="3848100"/>
                </a:lnTo>
                <a:lnTo>
                  <a:pt x="4540854" y="3890962"/>
                </a:lnTo>
                <a:lnTo>
                  <a:pt x="4525739" y="3935412"/>
                </a:lnTo>
                <a:lnTo>
                  <a:pt x="4515661" y="3987800"/>
                </a:lnTo>
                <a:lnTo>
                  <a:pt x="4505583" y="4048125"/>
                </a:lnTo>
                <a:lnTo>
                  <a:pt x="4503903" y="4116387"/>
                </a:lnTo>
                <a:lnTo>
                  <a:pt x="4505583" y="4186237"/>
                </a:lnTo>
                <a:lnTo>
                  <a:pt x="4515661" y="4244975"/>
                </a:lnTo>
                <a:lnTo>
                  <a:pt x="4525739" y="4297362"/>
                </a:lnTo>
                <a:lnTo>
                  <a:pt x="4540854" y="4343400"/>
                </a:lnTo>
                <a:lnTo>
                  <a:pt x="4559330" y="4386262"/>
                </a:lnTo>
                <a:lnTo>
                  <a:pt x="4577806" y="4424362"/>
                </a:lnTo>
                <a:lnTo>
                  <a:pt x="4618116" y="4498975"/>
                </a:lnTo>
                <a:lnTo>
                  <a:pt x="4638271" y="4537075"/>
                </a:lnTo>
                <a:lnTo>
                  <a:pt x="4655067" y="4579937"/>
                </a:lnTo>
                <a:lnTo>
                  <a:pt x="4670184" y="4625975"/>
                </a:lnTo>
                <a:lnTo>
                  <a:pt x="4681941" y="4678362"/>
                </a:lnTo>
                <a:lnTo>
                  <a:pt x="4690339" y="4738687"/>
                </a:lnTo>
                <a:lnTo>
                  <a:pt x="4693698" y="4806950"/>
                </a:lnTo>
                <a:lnTo>
                  <a:pt x="4690339" y="4875212"/>
                </a:lnTo>
                <a:lnTo>
                  <a:pt x="4681941" y="4935537"/>
                </a:lnTo>
                <a:lnTo>
                  <a:pt x="4670184" y="4987925"/>
                </a:lnTo>
                <a:lnTo>
                  <a:pt x="4655067" y="5033962"/>
                </a:lnTo>
                <a:lnTo>
                  <a:pt x="4638271" y="5075237"/>
                </a:lnTo>
                <a:lnTo>
                  <a:pt x="4618116" y="5114925"/>
                </a:lnTo>
                <a:lnTo>
                  <a:pt x="4597961" y="5149850"/>
                </a:lnTo>
                <a:lnTo>
                  <a:pt x="4577806" y="5186362"/>
                </a:lnTo>
                <a:lnTo>
                  <a:pt x="4559330" y="5226050"/>
                </a:lnTo>
                <a:lnTo>
                  <a:pt x="4540854" y="5268912"/>
                </a:lnTo>
                <a:lnTo>
                  <a:pt x="4525739" y="5313362"/>
                </a:lnTo>
                <a:lnTo>
                  <a:pt x="4515661" y="5365750"/>
                </a:lnTo>
                <a:lnTo>
                  <a:pt x="4505583" y="5426075"/>
                </a:lnTo>
                <a:lnTo>
                  <a:pt x="4503903" y="5494337"/>
                </a:lnTo>
                <a:lnTo>
                  <a:pt x="4505583" y="5562600"/>
                </a:lnTo>
                <a:lnTo>
                  <a:pt x="4515661" y="5622925"/>
                </a:lnTo>
                <a:lnTo>
                  <a:pt x="4525739" y="5675312"/>
                </a:lnTo>
                <a:lnTo>
                  <a:pt x="4540854" y="5721350"/>
                </a:lnTo>
                <a:lnTo>
                  <a:pt x="4559330" y="5762625"/>
                </a:lnTo>
                <a:lnTo>
                  <a:pt x="4577806" y="5802312"/>
                </a:lnTo>
                <a:lnTo>
                  <a:pt x="4597961" y="5840412"/>
                </a:lnTo>
                <a:lnTo>
                  <a:pt x="4618116" y="5876925"/>
                </a:lnTo>
                <a:lnTo>
                  <a:pt x="4638271" y="5915025"/>
                </a:lnTo>
                <a:lnTo>
                  <a:pt x="4655067" y="5956300"/>
                </a:lnTo>
                <a:lnTo>
                  <a:pt x="4670184" y="6003925"/>
                </a:lnTo>
                <a:lnTo>
                  <a:pt x="4681941" y="6056312"/>
                </a:lnTo>
                <a:lnTo>
                  <a:pt x="4690339" y="6113462"/>
                </a:lnTo>
                <a:lnTo>
                  <a:pt x="4693698" y="6183312"/>
                </a:lnTo>
                <a:lnTo>
                  <a:pt x="4690339" y="6251575"/>
                </a:lnTo>
                <a:lnTo>
                  <a:pt x="4681941" y="6311900"/>
                </a:lnTo>
                <a:lnTo>
                  <a:pt x="4670184" y="6361112"/>
                </a:lnTo>
                <a:lnTo>
                  <a:pt x="4655067" y="6407150"/>
                </a:lnTo>
                <a:lnTo>
                  <a:pt x="4638271" y="6448425"/>
                </a:lnTo>
                <a:lnTo>
                  <a:pt x="4619796" y="6488112"/>
                </a:lnTo>
                <a:lnTo>
                  <a:pt x="4601320" y="6523037"/>
                </a:lnTo>
                <a:lnTo>
                  <a:pt x="4581165" y="6561137"/>
                </a:lnTo>
                <a:lnTo>
                  <a:pt x="4561010" y="6597650"/>
                </a:lnTo>
                <a:lnTo>
                  <a:pt x="4544214" y="6640512"/>
                </a:lnTo>
                <a:lnTo>
                  <a:pt x="4527418" y="6683375"/>
                </a:lnTo>
                <a:lnTo>
                  <a:pt x="4517340" y="6735762"/>
                </a:lnTo>
                <a:lnTo>
                  <a:pt x="4508943" y="6791325"/>
                </a:lnTo>
                <a:lnTo>
                  <a:pt x="4503903" y="6858000"/>
                </a:lnTo>
                <a:lnTo>
                  <a:pt x="1582057" y="6858000"/>
                </a:lnTo>
                <a:lnTo>
                  <a:pt x="420914" y="6858000"/>
                </a:lnTo>
                <a:lnTo>
                  <a:pt x="0" y="6858000"/>
                </a:lnTo>
                <a:close/>
              </a:path>
            </a:pathLst>
          </a:custGeom>
          <a:solidFill>
            <a:schemeClr val="tx1"/>
          </a:solidFill>
          <a:ln w="0">
            <a:noFill/>
            <a:prstDash val="solid"/>
            <a:round/>
            <a:headEnd/>
            <a:tailEnd/>
          </a:ln>
        </p:spPr>
        <p:txBody>
          <a:bodyPr wrap="square">
            <a:noAutofit/>
          </a:bodyPr>
          <a:lstStyle/>
          <a:p>
            <a:endParaRPr lang="en-US" dirty="0"/>
          </a:p>
        </p:txBody>
      </p:sp>
      <p:sp>
        <p:nvSpPr>
          <p:cNvPr id="13" name="Freeform: Shape 12">
            <a:extLst>
              <a:ext uri="{FF2B5EF4-FFF2-40B4-BE49-F238E27FC236}">
                <a16:creationId xmlns:a16="http://schemas.microsoft.com/office/drawing/2014/main" id="{4B9FAFB2-BEB5-4848-8018-BCAD99E2E1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838076" cy="6858000"/>
          </a:xfrm>
          <a:custGeom>
            <a:avLst/>
            <a:gdLst>
              <a:gd name="connsiteX0" fmla="*/ 4838076 w 4838076"/>
              <a:gd name="connsiteY0" fmla="*/ 0 h 6858000"/>
              <a:gd name="connsiteX1" fmla="*/ 4417162 w 4838076"/>
              <a:gd name="connsiteY1" fmla="*/ 0 h 6858000"/>
              <a:gd name="connsiteX2" fmla="*/ 3459219 w 4838076"/>
              <a:gd name="connsiteY2" fmla="*/ 0 h 6858000"/>
              <a:gd name="connsiteX3" fmla="*/ 334174 w 4838076"/>
              <a:gd name="connsiteY3" fmla="*/ 0 h 6858000"/>
              <a:gd name="connsiteX4" fmla="*/ 334173 w 4838076"/>
              <a:gd name="connsiteY4" fmla="*/ 0 h 6858000"/>
              <a:gd name="connsiteX5" fmla="*/ 189795 w 4838076"/>
              <a:gd name="connsiteY5" fmla="*/ 0 h 6858000"/>
              <a:gd name="connsiteX6" fmla="*/ 184756 w 4838076"/>
              <a:gd name="connsiteY6" fmla="*/ 66675 h 6858000"/>
              <a:gd name="connsiteX7" fmla="*/ 176358 w 4838076"/>
              <a:gd name="connsiteY7" fmla="*/ 122237 h 6858000"/>
              <a:gd name="connsiteX8" fmla="*/ 166281 w 4838076"/>
              <a:gd name="connsiteY8" fmla="*/ 174625 h 6858000"/>
              <a:gd name="connsiteX9" fmla="*/ 149485 w 4838076"/>
              <a:gd name="connsiteY9" fmla="*/ 217487 h 6858000"/>
              <a:gd name="connsiteX10" fmla="*/ 132689 w 4838076"/>
              <a:gd name="connsiteY10" fmla="*/ 260350 h 6858000"/>
              <a:gd name="connsiteX11" fmla="*/ 112534 w 4838076"/>
              <a:gd name="connsiteY11" fmla="*/ 296862 h 6858000"/>
              <a:gd name="connsiteX12" fmla="*/ 92379 w 4838076"/>
              <a:gd name="connsiteY12" fmla="*/ 334962 h 6858000"/>
              <a:gd name="connsiteX13" fmla="*/ 73903 w 4838076"/>
              <a:gd name="connsiteY13" fmla="*/ 369887 h 6858000"/>
              <a:gd name="connsiteX14" fmla="*/ 55427 w 4838076"/>
              <a:gd name="connsiteY14" fmla="*/ 409575 h 6858000"/>
              <a:gd name="connsiteX15" fmla="*/ 38632 w 4838076"/>
              <a:gd name="connsiteY15" fmla="*/ 450850 h 6858000"/>
              <a:gd name="connsiteX16" fmla="*/ 23515 w 4838076"/>
              <a:gd name="connsiteY16" fmla="*/ 496887 h 6858000"/>
              <a:gd name="connsiteX17" fmla="*/ 11758 w 4838076"/>
              <a:gd name="connsiteY17" fmla="*/ 546100 h 6858000"/>
              <a:gd name="connsiteX18" fmla="*/ 3359 w 4838076"/>
              <a:gd name="connsiteY18" fmla="*/ 606425 h 6858000"/>
              <a:gd name="connsiteX19" fmla="*/ 0 w 4838076"/>
              <a:gd name="connsiteY19" fmla="*/ 673100 h 6858000"/>
              <a:gd name="connsiteX20" fmla="*/ 3359 w 4838076"/>
              <a:gd name="connsiteY20" fmla="*/ 744537 h 6858000"/>
              <a:gd name="connsiteX21" fmla="*/ 11758 w 4838076"/>
              <a:gd name="connsiteY21" fmla="*/ 801687 h 6858000"/>
              <a:gd name="connsiteX22" fmla="*/ 23515 w 4838076"/>
              <a:gd name="connsiteY22" fmla="*/ 854075 h 6858000"/>
              <a:gd name="connsiteX23" fmla="*/ 38632 w 4838076"/>
              <a:gd name="connsiteY23" fmla="*/ 901700 h 6858000"/>
              <a:gd name="connsiteX24" fmla="*/ 55427 w 4838076"/>
              <a:gd name="connsiteY24" fmla="*/ 942975 h 6858000"/>
              <a:gd name="connsiteX25" fmla="*/ 75583 w 4838076"/>
              <a:gd name="connsiteY25" fmla="*/ 981075 h 6858000"/>
              <a:gd name="connsiteX26" fmla="*/ 95738 w 4838076"/>
              <a:gd name="connsiteY26" fmla="*/ 1017587 h 6858000"/>
              <a:gd name="connsiteX27" fmla="*/ 115893 w 4838076"/>
              <a:gd name="connsiteY27" fmla="*/ 1055687 h 6858000"/>
              <a:gd name="connsiteX28" fmla="*/ 134368 w 4838076"/>
              <a:gd name="connsiteY28" fmla="*/ 1095375 h 6858000"/>
              <a:gd name="connsiteX29" fmla="*/ 152844 w 4838076"/>
              <a:gd name="connsiteY29" fmla="*/ 1136650 h 6858000"/>
              <a:gd name="connsiteX30" fmla="*/ 167960 w 4838076"/>
              <a:gd name="connsiteY30" fmla="*/ 1182687 h 6858000"/>
              <a:gd name="connsiteX31" fmla="*/ 178038 w 4838076"/>
              <a:gd name="connsiteY31" fmla="*/ 1235075 h 6858000"/>
              <a:gd name="connsiteX32" fmla="*/ 188115 w 4838076"/>
              <a:gd name="connsiteY32" fmla="*/ 1295400 h 6858000"/>
              <a:gd name="connsiteX33" fmla="*/ 189795 w 4838076"/>
              <a:gd name="connsiteY33" fmla="*/ 1363662 h 6858000"/>
              <a:gd name="connsiteX34" fmla="*/ 188115 w 4838076"/>
              <a:gd name="connsiteY34" fmla="*/ 1431925 h 6858000"/>
              <a:gd name="connsiteX35" fmla="*/ 178038 w 4838076"/>
              <a:gd name="connsiteY35" fmla="*/ 1492250 h 6858000"/>
              <a:gd name="connsiteX36" fmla="*/ 167960 w 4838076"/>
              <a:gd name="connsiteY36" fmla="*/ 1544637 h 6858000"/>
              <a:gd name="connsiteX37" fmla="*/ 152844 w 4838076"/>
              <a:gd name="connsiteY37" fmla="*/ 1589087 h 6858000"/>
              <a:gd name="connsiteX38" fmla="*/ 134368 w 4838076"/>
              <a:gd name="connsiteY38" fmla="*/ 1631950 h 6858000"/>
              <a:gd name="connsiteX39" fmla="*/ 115893 w 4838076"/>
              <a:gd name="connsiteY39" fmla="*/ 1671637 h 6858000"/>
              <a:gd name="connsiteX40" fmla="*/ 95738 w 4838076"/>
              <a:gd name="connsiteY40" fmla="*/ 1708150 h 6858000"/>
              <a:gd name="connsiteX41" fmla="*/ 75583 w 4838076"/>
              <a:gd name="connsiteY41" fmla="*/ 1743075 h 6858000"/>
              <a:gd name="connsiteX42" fmla="*/ 55427 w 4838076"/>
              <a:gd name="connsiteY42" fmla="*/ 1782762 h 6858000"/>
              <a:gd name="connsiteX43" fmla="*/ 38632 w 4838076"/>
              <a:gd name="connsiteY43" fmla="*/ 1824037 h 6858000"/>
              <a:gd name="connsiteX44" fmla="*/ 23515 w 4838076"/>
              <a:gd name="connsiteY44" fmla="*/ 1870075 h 6858000"/>
              <a:gd name="connsiteX45" fmla="*/ 11758 w 4838076"/>
              <a:gd name="connsiteY45" fmla="*/ 1922462 h 6858000"/>
              <a:gd name="connsiteX46" fmla="*/ 3359 w 4838076"/>
              <a:gd name="connsiteY46" fmla="*/ 1982787 h 6858000"/>
              <a:gd name="connsiteX47" fmla="*/ 0 w 4838076"/>
              <a:gd name="connsiteY47" fmla="*/ 2051050 h 6858000"/>
              <a:gd name="connsiteX48" fmla="*/ 3359 w 4838076"/>
              <a:gd name="connsiteY48" fmla="*/ 2119312 h 6858000"/>
              <a:gd name="connsiteX49" fmla="*/ 11758 w 4838076"/>
              <a:gd name="connsiteY49" fmla="*/ 2179637 h 6858000"/>
              <a:gd name="connsiteX50" fmla="*/ 23515 w 4838076"/>
              <a:gd name="connsiteY50" fmla="*/ 2232025 h 6858000"/>
              <a:gd name="connsiteX51" fmla="*/ 38632 w 4838076"/>
              <a:gd name="connsiteY51" fmla="*/ 2278062 h 6858000"/>
              <a:gd name="connsiteX52" fmla="*/ 55427 w 4838076"/>
              <a:gd name="connsiteY52" fmla="*/ 2319337 h 6858000"/>
              <a:gd name="connsiteX53" fmla="*/ 75583 w 4838076"/>
              <a:gd name="connsiteY53" fmla="*/ 2359025 h 6858000"/>
              <a:gd name="connsiteX54" fmla="*/ 95738 w 4838076"/>
              <a:gd name="connsiteY54" fmla="*/ 2395537 h 6858000"/>
              <a:gd name="connsiteX55" fmla="*/ 115893 w 4838076"/>
              <a:gd name="connsiteY55" fmla="*/ 2433637 h 6858000"/>
              <a:gd name="connsiteX56" fmla="*/ 134368 w 4838076"/>
              <a:gd name="connsiteY56" fmla="*/ 2471737 h 6858000"/>
              <a:gd name="connsiteX57" fmla="*/ 152844 w 4838076"/>
              <a:gd name="connsiteY57" fmla="*/ 2513012 h 6858000"/>
              <a:gd name="connsiteX58" fmla="*/ 167960 w 4838076"/>
              <a:gd name="connsiteY58" fmla="*/ 2560637 h 6858000"/>
              <a:gd name="connsiteX59" fmla="*/ 178038 w 4838076"/>
              <a:gd name="connsiteY59" fmla="*/ 2613025 h 6858000"/>
              <a:gd name="connsiteX60" fmla="*/ 188115 w 4838076"/>
              <a:gd name="connsiteY60" fmla="*/ 2671762 h 6858000"/>
              <a:gd name="connsiteX61" fmla="*/ 189795 w 4838076"/>
              <a:gd name="connsiteY61" fmla="*/ 2741612 h 6858000"/>
              <a:gd name="connsiteX62" fmla="*/ 188115 w 4838076"/>
              <a:gd name="connsiteY62" fmla="*/ 2809875 h 6858000"/>
              <a:gd name="connsiteX63" fmla="*/ 178038 w 4838076"/>
              <a:gd name="connsiteY63" fmla="*/ 2868612 h 6858000"/>
              <a:gd name="connsiteX64" fmla="*/ 167960 w 4838076"/>
              <a:gd name="connsiteY64" fmla="*/ 2922587 h 6858000"/>
              <a:gd name="connsiteX65" fmla="*/ 152844 w 4838076"/>
              <a:gd name="connsiteY65" fmla="*/ 2967037 h 6858000"/>
              <a:gd name="connsiteX66" fmla="*/ 134368 w 4838076"/>
              <a:gd name="connsiteY66" fmla="*/ 3009900 h 6858000"/>
              <a:gd name="connsiteX67" fmla="*/ 115893 w 4838076"/>
              <a:gd name="connsiteY67" fmla="*/ 3046412 h 6858000"/>
              <a:gd name="connsiteX68" fmla="*/ 95738 w 4838076"/>
              <a:gd name="connsiteY68" fmla="*/ 3084512 h 6858000"/>
              <a:gd name="connsiteX69" fmla="*/ 75583 w 4838076"/>
              <a:gd name="connsiteY69" fmla="*/ 3121025 h 6858000"/>
              <a:gd name="connsiteX70" fmla="*/ 55427 w 4838076"/>
              <a:gd name="connsiteY70" fmla="*/ 3160712 h 6858000"/>
              <a:gd name="connsiteX71" fmla="*/ 38632 w 4838076"/>
              <a:gd name="connsiteY71" fmla="*/ 3201987 h 6858000"/>
              <a:gd name="connsiteX72" fmla="*/ 23515 w 4838076"/>
              <a:gd name="connsiteY72" fmla="*/ 3248025 h 6858000"/>
              <a:gd name="connsiteX73" fmla="*/ 11758 w 4838076"/>
              <a:gd name="connsiteY73" fmla="*/ 3300412 h 6858000"/>
              <a:gd name="connsiteX74" fmla="*/ 3359 w 4838076"/>
              <a:gd name="connsiteY74" fmla="*/ 3360737 h 6858000"/>
              <a:gd name="connsiteX75" fmla="*/ 0 w 4838076"/>
              <a:gd name="connsiteY75" fmla="*/ 3427412 h 6858000"/>
              <a:gd name="connsiteX76" fmla="*/ 3359 w 4838076"/>
              <a:gd name="connsiteY76" fmla="*/ 3497262 h 6858000"/>
              <a:gd name="connsiteX77" fmla="*/ 11758 w 4838076"/>
              <a:gd name="connsiteY77" fmla="*/ 3557587 h 6858000"/>
              <a:gd name="connsiteX78" fmla="*/ 23515 w 4838076"/>
              <a:gd name="connsiteY78" fmla="*/ 3609975 h 6858000"/>
              <a:gd name="connsiteX79" fmla="*/ 38632 w 4838076"/>
              <a:gd name="connsiteY79" fmla="*/ 3656012 h 6858000"/>
              <a:gd name="connsiteX80" fmla="*/ 55427 w 4838076"/>
              <a:gd name="connsiteY80" fmla="*/ 3697287 h 6858000"/>
              <a:gd name="connsiteX81" fmla="*/ 75583 w 4838076"/>
              <a:gd name="connsiteY81" fmla="*/ 3736975 h 6858000"/>
              <a:gd name="connsiteX82" fmla="*/ 115893 w 4838076"/>
              <a:gd name="connsiteY82" fmla="*/ 3811587 h 6858000"/>
              <a:gd name="connsiteX83" fmla="*/ 134368 w 4838076"/>
              <a:gd name="connsiteY83" fmla="*/ 3848100 h 6858000"/>
              <a:gd name="connsiteX84" fmla="*/ 152844 w 4838076"/>
              <a:gd name="connsiteY84" fmla="*/ 3890962 h 6858000"/>
              <a:gd name="connsiteX85" fmla="*/ 167960 w 4838076"/>
              <a:gd name="connsiteY85" fmla="*/ 3935412 h 6858000"/>
              <a:gd name="connsiteX86" fmla="*/ 178038 w 4838076"/>
              <a:gd name="connsiteY86" fmla="*/ 3987800 h 6858000"/>
              <a:gd name="connsiteX87" fmla="*/ 188115 w 4838076"/>
              <a:gd name="connsiteY87" fmla="*/ 4048125 h 6858000"/>
              <a:gd name="connsiteX88" fmla="*/ 189795 w 4838076"/>
              <a:gd name="connsiteY88" fmla="*/ 4116387 h 6858000"/>
              <a:gd name="connsiteX89" fmla="*/ 188115 w 4838076"/>
              <a:gd name="connsiteY89" fmla="*/ 4186237 h 6858000"/>
              <a:gd name="connsiteX90" fmla="*/ 178038 w 4838076"/>
              <a:gd name="connsiteY90" fmla="*/ 4244975 h 6858000"/>
              <a:gd name="connsiteX91" fmla="*/ 167960 w 4838076"/>
              <a:gd name="connsiteY91" fmla="*/ 4297362 h 6858000"/>
              <a:gd name="connsiteX92" fmla="*/ 152844 w 4838076"/>
              <a:gd name="connsiteY92" fmla="*/ 4343400 h 6858000"/>
              <a:gd name="connsiteX93" fmla="*/ 134368 w 4838076"/>
              <a:gd name="connsiteY93" fmla="*/ 4386262 h 6858000"/>
              <a:gd name="connsiteX94" fmla="*/ 115893 w 4838076"/>
              <a:gd name="connsiteY94" fmla="*/ 4424362 h 6858000"/>
              <a:gd name="connsiteX95" fmla="*/ 75583 w 4838076"/>
              <a:gd name="connsiteY95" fmla="*/ 4498975 h 6858000"/>
              <a:gd name="connsiteX96" fmla="*/ 55427 w 4838076"/>
              <a:gd name="connsiteY96" fmla="*/ 4537075 h 6858000"/>
              <a:gd name="connsiteX97" fmla="*/ 38632 w 4838076"/>
              <a:gd name="connsiteY97" fmla="*/ 4579937 h 6858000"/>
              <a:gd name="connsiteX98" fmla="*/ 23515 w 4838076"/>
              <a:gd name="connsiteY98" fmla="*/ 4625975 h 6858000"/>
              <a:gd name="connsiteX99" fmla="*/ 11758 w 4838076"/>
              <a:gd name="connsiteY99" fmla="*/ 4678362 h 6858000"/>
              <a:gd name="connsiteX100" fmla="*/ 3359 w 4838076"/>
              <a:gd name="connsiteY100" fmla="*/ 4738687 h 6858000"/>
              <a:gd name="connsiteX101" fmla="*/ 0 w 4838076"/>
              <a:gd name="connsiteY101" fmla="*/ 4806950 h 6858000"/>
              <a:gd name="connsiteX102" fmla="*/ 3359 w 4838076"/>
              <a:gd name="connsiteY102" fmla="*/ 4875212 h 6858000"/>
              <a:gd name="connsiteX103" fmla="*/ 11758 w 4838076"/>
              <a:gd name="connsiteY103" fmla="*/ 4935537 h 6858000"/>
              <a:gd name="connsiteX104" fmla="*/ 23515 w 4838076"/>
              <a:gd name="connsiteY104" fmla="*/ 4987925 h 6858000"/>
              <a:gd name="connsiteX105" fmla="*/ 38632 w 4838076"/>
              <a:gd name="connsiteY105" fmla="*/ 5033962 h 6858000"/>
              <a:gd name="connsiteX106" fmla="*/ 55427 w 4838076"/>
              <a:gd name="connsiteY106" fmla="*/ 5075237 h 6858000"/>
              <a:gd name="connsiteX107" fmla="*/ 75583 w 4838076"/>
              <a:gd name="connsiteY107" fmla="*/ 5114925 h 6858000"/>
              <a:gd name="connsiteX108" fmla="*/ 95738 w 4838076"/>
              <a:gd name="connsiteY108" fmla="*/ 5149850 h 6858000"/>
              <a:gd name="connsiteX109" fmla="*/ 115893 w 4838076"/>
              <a:gd name="connsiteY109" fmla="*/ 5186362 h 6858000"/>
              <a:gd name="connsiteX110" fmla="*/ 134368 w 4838076"/>
              <a:gd name="connsiteY110" fmla="*/ 5226050 h 6858000"/>
              <a:gd name="connsiteX111" fmla="*/ 152844 w 4838076"/>
              <a:gd name="connsiteY111" fmla="*/ 5268912 h 6858000"/>
              <a:gd name="connsiteX112" fmla="*/ 167960 w 4838076"/>
              <a:gd name="connsiteY112" fmla="*/ 5313362 h 6858000"/>
              <a:gd name="connsiteX113" fmla="*/ 178038 w 4838076"/>
              <a:gd name="connsiteY113" fmla="*/ 5365750 h 6858000"/>
              <a:gd name="connsiteX114" fmla="*/ 188115 w 4838076"/>
              <a:gd name="connsiteY114" fmla="*/ 5426075 h 6858000"/>
              <a:gd name="connsiteX115" fmla="*/ 189795 w 4838076"/>
              <a:gd name="connsiteY115" fmla="*/ 5494337 h 6858000"/>
              <a:gd name="connsiteX116" fmla="*/ 188115 w 4838076"/>
              <a:gd name="connsiteY116" fmla="*/ 5562600 h 6858000"/>
              <a:gd name="connsiteX117" fmla="*/ 178038 w 4838076"/>
              <a:gd name="connsiteY117" fmla="*/ 5622925 h 6858000"/>
              <a:gd name="connsiteX118" fmla="*/ 167960 w 4838076"/>
              <a:gd name="connsiteY118" fmla="*/ 5675312 h 6858000"/>
              <a:gd name="connsiteX119" fmla="*/ 152844 w 4838076"/>
              <a:gd name="connsiteY119" fmla="*/ 5721350 h 6858000"/>
              <a:gd name="connsiteX120" fmla="*/ 134368 w 4838076"/>
              <a:gd name="connsiteY120" fmla="*/ 5762625 h 6858000"/>
              <a:gd name="connsiteX121" fmla="*/ 115893 w 4838076"/>
              <a:gd name="connsiteY121" fmla="*/ 5802312 h 6858000"/>
              <a:gd name="connsiteX122" fmla="*/ 95738 w 4838076"/>
              <a:gd name="connsiteY122" fmla="*/ 5840412 h 6858000"/>
              <a:gd name="connsiteX123" fmla="*/ 75583 w 4838076"/>
              <a:gd name="connsiteY123" fmla="*/ 5876925 h 6858000"/>
              <a:gd name="connsiteX124" fmla="*/ 55427 w 4838076"/>
              <a:gd name="connsiteY124" fmla="*/ 5915025 h 6858000"/>
              <a:gd name="connsiteX125" fmla="*/ 38632 w 4838076"/>
              <a:gd name="connsiteY125" fmla="*/ 5956300 h 6858000"/>
              <a:gd name="connsiteX126" fmla="*/ 23515 w 4838076"/>
              <a:gd name="connsiteY126" fmla="*/ 6003925 h 6858000"/>
              <a:gd name="connsiteX127" fmla="*/ 11758 w 4838076"/>
              <a:gd name="connsiteY127" fmla="*/ 6056312 h 6858000"/>
              <a:gd name="connsiteX128" fmla="*/ 3359 w 4838076"/>
              <a:gd name="connsiteY128" fmla="*/ 6113462 h 6858000"/>
              <a:gd name="connsiteX129" fmla="*/ 0 w 4838076"/>
              <a:gd name="connsiteY129" fmla="*/ 6183312 h 6858000"/>
              <a:gd name="connsiteX130" fmla="*/ 3359 w 4838076"/>
              <a:gd name="connsiteY130" fmla="*/ 6251575 h 6858000"/>
              <a:gd name="connsiteX131" fmla="*/ 11758 w 4838076"/>
              <a:gd name="connsiteY131" fmla="*/ 6311900 h 6858000"/>
              <a:gd name="connsiteX132" fmla="*/ 23515 w 4838076"/>
              <a:gd name="connsiteY132" fmla="*/ 6361112 h 6858000"/>
              <a:gd name="connsiteX133" fmla="*/ 38632 w 4838076"/>
              <a:gd name="connsiteY133" fmla="*/ 6407150 h 6858000"/>
              <a:gd name="connsiteX134" fmla="*/ 55427 w 4838076"/>
              <a:gd name="connsiteY134" fmla="*/ 6448425 h 6858000"/>
              <a:gd name="connsiteX135" fmla="*/ 73903 w 4838076"/>
              <a:gd name="connsiteY135" fmla="*/ 6488112 h 6858000"/>
              <a:gd name="connsiteX136" fmla="*/ 92379 w 4838076"/>
              <a:gd name="connsiteY136" fmla="*/ 6523037 h 6858000"/>
              <a:gd name="connsiteX137" fmla="*/ 112534 w 4838076"/>
              <a:gd name="connsiteY137" fmla="*/ 6561137 h 6858000"/>
              <a:gd name="connsiteX138" fmla="*/ 132689 w 4838076"/>
              <a:gd name="connsiteY138" fmla="*/ 6597650 h 6858000"/>
              <a:gd name="connsiteX139" fmla="*/ 149485 w 4838076"/>
              <a:gd name="connsiteY139" fmla="*/ 6640512 h 6858000"/>
              <a:gd name="connsiteX140" fmla="*/ 166281 w 4838076"/>
              <a:gd name="connsiteY140" fmla="*/ 6683375 h 6858000"/>
              <a:gd name="connsiteX141" fmla="*/ 176358 w 4838076"/>
              <a:gd name="connsiteY141" fmla="*/ 6735762 h 6858000"/>
              <a:gd name="connsiteX142" fmla="*/ 184756 w 4838076"/>
              <a:gd name="connsiteY142" fmla="*/ 6791325 h 6858000"/>
              <a:gd name="connsiteX143" fmla="*/ 189795 w 4838076"/>
              <a:gd name="connsiteY143" fmla="*/ 6858000 h 6858000"/>
              <a:gd name="connsiteX144" fmla="*/ 334173 w 4838076"/>
              <a:gd name="connsiteY144" fmla="*/ 6858000 h 6858000"/>
              <a:gd name="connsiteX145" fmla="*/ 334174 w 4838076"/>
              <a:gd name="connsiteY145" fmla="*/ 6858000 h 6858000"/>
              <a:gd name="connsiteX146" fmla="*/ 3459219 w 4838076"/>
              <a:gd name="connsiteY146" fmla="*/ 6858000 h 6858000"/>
              <a:gd name="connsiteX147" fmla="*/ 4417162 w 4838076"/>
              <a:gd name="connsiteY147" fmla="*/ 6858000 h 6858000"/>
              <a:gd name="connsiteX148" fmla="*/ 4838076 w 4838076"/>
              <a:gd name="connsiteY14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Lst>
            <a:rect l="l" t="t" r="r" b="b"/>
            <a:pathLst>
              <a:path w="4838076" h="6858000">
                <a:moveTo>
                  <a:pt x="4838076" y="0"/>
                </a:moveTo>
                <a:lnTo>
                  <a:pt x="4417162" y="0"/>
                </a:lnTo>
                <a:lnTo>
                  <a:pt x="3459219" y="0"/>
                </a:lnTo>
                <a:lnTo>
                  <a:pt x="334174" y="0"/>
                </a:lnTo>
                <a:lnTo>
                  <a:pt x="334173" y="0"/>
                </a:lnTo>
                <a:lnTo>
                  <a:pt x="189795" y="0"/>
                </a:lnTo>
                <a:lnTo>
                  <a:pt x="184756" y="66675"/>
                </a:lnTo>
                <a:lnTo>
                  <a:pt x="176358" y="122237"/>
                </a:lnTo>
                <a:lnTo>
                  <a:pt x="166281" y="174625"/>
                </a:lnTo>
                <a:lnTo>
                  <a:pt x="149485" y="217487"/>
                </a:lnTo>
                <a:lnTo>
                  <a:pt x="132689" y="260350"/>
                </a:lnTo>
                <a:lnTo>
                  <a:pt x="112534" y="296862"/>
                </a:lnTo>
                <a:lnTo>
                  <a:pt x="92379" y="334962"/>
                </a:lnTo>
                <a:lnTo>
                  <a:pt x="73903" y="369887"/>
                </a:lnTo>
                <a:lnTo>
                  <a:pt x="55427" y="409575"/>
                </a:lnTo>
                <a:lnTo>
                  <a:pt x="38632" y="450850"/>
                </a:lnTo>
                <a:lnTo>
                  <a:pt x="23515" y="496887"/>
                </a:lnTo>
                <a:lnTo>
                  <a:pt x="11758" y="546100"/>
                </a:lnTo>
                <a:lnTo>
                  <a:pt x="3359" y="606425"/>
                </a:lnTo>
                <a:lnTo>
                  <a:pt x="0" y="673100"/>
                </a:lnTo>
                <a:lnTo>
                  <a:pt x="3359" y="744537"/>
                </a:lnTo>
                <a:lnTo>
                  <a:pt x="11758" y="801687"/>
                </a:lnTo>
                <a:lnTo>
                  <a:pt x="23515" y="854075"/>
                </a:lnTo>
                <a:lnTo>
                  <a:pt x="38632" y="901700"/>
                </a:lnTo>
                <a:lnTo>
                  <a:pt x="55427" y="942975"/>
                </a:lnTo>
                <a:lnTo>
                  <a:pt x="75583" y="981075"/>
                </a:lnTo>
                <a:lnTo>
                  <a:pt x="95738" y="1017587"/>
                </a:lnTo>
                <a:lnTo>
                  <a:pt x="115893" y="1055687"/>
                </a:lnTo>
                <a:lnTo>
                  <a:pt x="134368" y="1095375"/>
                </a:lnTo>
                <a:lnTo>
                  <a:pt x="152844" y="1136650"/>
                </a:lnTo>
                <a:lnTo>
                  <a:pt x="167960" y="1182687"/>
                </a:lnTo>
                <a:lnTo>
                  <a:pt x="178038" y="1235075"/>
                </a:lnTo>
                <a:lnTo>
                  <a:pt x="188115" y="1295400"/>
                </a:lnTo>
                <a:lnTo>
                  <a:pt x="189795" y="1363662"/>
                </a:lnTo>
                <a:lnTo>
                  <a:pt x="188115" y="1431925"/>
                </a:lnTo>
                <a:lnTo>
                  <a:pt x="178038" y="1492250"/>
                </a:lnTo>
                <a:lnTo>
                  <a:pt x="167960" y="1544637"/>
                </a:lnTo>
                <a:lnTo>
                  <a:pt x="152844" y="1589087"/>
                </a:lnTo>
                <a:lnTo>
                  <a:pt x="134368" y="1631950"/>
                </a:lnTo>
                <a:lnTo>
                  <a:pt x="115893" y="1671637"/>
                </a:lnTo>
                <a:lnTo>
                  <a:pt x="95738" y="1708150"/>
                </a:lnTo>
                <a:lnTo>
                  <a:pt x="75583" y="1743075"/>
                </a:lnTo>
                <a:lnTo>
                  <a:pt x="55427" y="1782762"/>
                </a:lnTo>
                <a:lnTo>
                  <a:pt x="38632" y="1824037"/>
                </a:lnTo>
                <a:lnTo>
                  <a:pt x="23515" y="1870075"/>
                </a:lnTo>
                <a:lnTo>
                  <a:pt x="11758" y="1922462"/>
                </a:lnTo>
                <a:lnTo>
                  <a:pt x="3359" y="1982787"/>
                </a:lnTo>
                <a:lnTo>
                  <a:pt x="0" y="2051050"/>
                </a:lnTo>
                <a:lnTo>
                  <a:pt x="3359" y="2119312"/>
                </a:lnTo>
                <a:lnTo>
                  <a:pt x="11758" y="2179637"/>
                </a:lnTo>
                <a:lnTo>
                  <a:pt x="23515" y="2232025"/>
                </a:lnTo>
                <a:lnTo>
                  <a:pt x="38632" y="2278062"/>
                </a:lnTo>
                <a:lnTo>
                  <a:pt x="55427" y="2319337"/>
                </a:lnTo>
                <a:lnTo>
                  <a:pt x="75583" y="2359025"/>
                </a:lnTo>
                <a:lnTo>
                  <a:pt x="95738" y="2395537"/>
                </a:lnTo>
                <a:lnTo>
                  <a:pt x="115893" y="2433637"/>
                </a:lnTo>
                <a:lnTo>
                  <a:pt x="134368" y="2471737"/>
                </a:lnTo>
                <a:lnTo>
                  <a:pt x="152844" y="2513012"/>
                </a:lnTo>
                <a:lnTo>
                  <a:pt x="167960" y="2560637"/>
                </a:lnTo>
                <a:lnTo>
                  <a:pt x="178038" y="2613025"/>
                </a:lnTo>
                <a:lnTo>
                  <a:pt x="188115" y="2671762"/>
                </a:lnTo>
                <a:lnTo>
                  <a:pt x="189795" y="2741612"/>
                </a:lnTo>
                <a:lnTo>
                  <a:pt x="188115" y="2809875"/>
                </a:lnTo>
                <a:lnTo>
                  <a:pt x="178038" y="2868612"/>
                </a:lnTo>
                <a:lnTo>
                  <a:pt x="167960" y="2922587"/>
                </a:lnTo>
                <a:lnTo>
                  <a:pt x="152844" y="2967037"/>
                </a:lnTo>
                <a:lnTo>
                  <a:pt x="134368" y="3009900"/>
                </a:lnTo>
                <a:lnTo>
                  <a:pt x="115893" y="3046412"/>
                </a:lnTo>
                <a:lnTo>
                  <a:pt x="95738" y="3084512"/>
                </a:lnTo>
                <a:lnTo>
                  <a:pt x="75583" y="3121025"/>
                </a:lnTo>
                <a:lnTo>
                  <a:pt x="55427" y="3160712"/>
                </a:lnTo>
                <a:lnTo>
                  <a:pt x="38632" y="3201987"/>
                </a:lnTo>
                <a:lnTo>
                  <a:pt x="23515" y="3248025"/>
                </a:lnTo>
                <a:lnTo>
                  <a:pt x="11758" y="3300412"/>
                </a:lnTo>
                <a:lnTo>
                  <a:pt x="3359" y="3360737"/>
                </a:lnTo>
                <a:lnTo>
                  <a:pt x="0" y="3427412"/>
                </a:lnTo>
                <a:lnTo>
                  <a:pt x="3359" y="3497262"/>
                </a:lnTo>
                <a:lnTo>
                  <a:pt x="11758" y="3557587"/>
                </a:lnTo>
                <a:lnTo>
                  <a:pt x="23515" y="3609975"/>
                </a:lnTo>
                <a:lnTo>
                  <a:pt x="38632" y="3656012"/>
                </a:lnTo>
                <a:lnTo>
                  <a:pt x="55427" y="3697287"/>
                </a:lnTo>
                <a:lnTo>
                  <a:pt x="75583" y="3736975"/>
                </a:lnTo>
                <a:lnTo>
                  <a:pt x="115893" y="3811587"/>
                </a:lnTo>
                <a:lnTo>
                  <a:pt x="134368" y="3848100"/>
                </a:lnTo>
                <a:lnTo>
                  <a:pt x="152844" y="3890962"/>
                </a:lnTo>
                <a:lnTo>
                  <a:pt x="167960" y="3935412"/>
                </a:lnTo>
                <a:lnTo>
                  <a:pt x="178038" y="3987800"/>
                </a:lnTo>
                <a:lnTo>
                  <a:pt x="188115" y="4048125"/>
                </a:lnTo>
                <a:lnTo>
                  <a:pt x="189795" y="4116387"/>
                </a:lnTo>
                <a:lnTo>
                  <a:pt x="188115" y="4186237"/>
                </a:lnTo>
                <a:lnTo>
                  <a:pt x="178038" y="4244975"/>
                </a:lnTo>
                <a:lnTo>
                  <a:pt x="167960" y="4297362"/>
                </a:lnTo>
                <a:lnTo>
                  <a:pt x="152844" y="4343400"/>
                </a:lnTo>
                <a:lnTo>
                  <a:pt x="134368" y="4386262"/>
                </a:lnTo>
                <a:lnTo>
                  <a:pt x="115893" y="4424362"/>
                </a:lnTo>
                <a:lnTo>
                  <a:pt x="75583" y="4498975"/>
                </a:lnTo>
                <a:lnTo>
                  <a:pt x="55427" y="4537075"/>
                </a:lnTo>
                <a:lnTo>
                  <a:pt x="38632" y="4579937"/>
                </a:lnTo>
                <a:lnTo>
                  <a:pt x="23515" y="4625975"/>
                </a:lnTo>
                <a:lnTo>
                  <a:pt x="11758" y="4678362"/>
                </a:lnTo>
                <a:lnTo>
                  <a:pt x="3359" y="4738687"/>
                </a:lnTo>
                <a:lnTo>
                  <a:pt x="0" y="4806950"/>
                </a:lnTo>
                <a:lnTo>
                  <a:pt x="3359" y="4875212"/>
                </a:lnTo>
                <a:lnTo>
                  <a:pt x="11758" y="4935537"/>
                </a:lnTo>
                <a:lnTo>
                  <a:pt x="23515" y="4987925"/>
                </a:lnTo>
                <a:lnTo>
                  <a:pt x="38632" y="5033962"/>
                </a:lnTo>
                <a:lnTo>
                  <a:pt x="55427" y="5075237"/>
                </a:lnTo>
                <a:lnTo>
                  <a:pt x="75583" y="5114925"/>
                </a:lnTo>
                <a:lnTo>
                  <a:pt x="95738" y="5149850"/>
                </a:lnTo>
                <a:lnTo>
                  <a:pt x="115893" y="5186362"/>
                </a:lnTo>
                <a:lnTo>
                  <a:pt x="134368" y="5226050"/>
                </a:lnTo>
                <a:lnTo>
                  <a:pt x="152844" y="5268912"/>
                </a:lnTo>
                <a:lnTo>
                  <a:pt x="167960" y="5313362"/>
                </a:lnTo>
                <a:lnTo>
                  <a:pt x="178038" y="5365750"/>
                </a:lnTo>
                <a:lnTo>
                  <a:pt x="188115" y="5426075"/>
                </a:lnTo>
                <a:lnTo>
                  <a:pt x="189795" y="5494337"/>
                </a:lnTo>
                <a:lnTo>
                  <a:pt x="188115" y="5562600"/>
                </a:lnTo>
                <a:lnTo>
                  <a:pt x="178038" y="5622925"/>
                </a:lnTo>
                <a:lnTo>
                  <a:pt x="167960" y="5675312"/>
                </a:lnTo>
                <a:lnTo>
                  <a:pt x="152844" y="5721350"/>
                </a:lnTo>
                <a:lnTo>
                  <a:pt x="134368" y="5762625"/>
                </a:lnTo>
                <a:lnTo>
                  <a:pt x="115893" y="5802312"/>
                </a:lnTo>
                <a:lnTo>
                  <a:pt x="95738" y="5840412"/>
                </a:lnTo>
                <a:lnTo>
                  <a:pt x="75583" y="5876925"/>
                </a:lnTo>
                <a:lnTo>
                  <a:pt x="55427" y="5915025"/>
                </a:lnTo>
                <a:lnTo>
                  <a:pt x="38632" y="5956300"/>
                </a:lnTo>
                <a:lnTo>
                  <a:pt x="23515" y="6003925"/>
                </a:lnTo>
                <a:lnTo>
                  <a:pt x="11758" y="6056312"/>
                </a:lnTo>
                <a:lnTo>
                  <a:pt x="3359" y="6113462"/>
                </a:lnTo>
                <a:lnTo>
                  <a:pt x="0" y="6183312"/>
                </a:lnTo>
                <a:lnTo>
                  <a:pt x="3359" y="6251575"/>
                </a:lnTo>
                <a:lnTo>
                  <a:pt x="11758" y="6311900"/>
                </a:lnTo>
                <a:lnTo>
                  <a:pt x="23515" y="6361112"/>
                </a:lnTo>
                <a:lnTo>
                  <a:pt x="38632" y="6407150"/>
                </a:lnTo>
                <a:lnTo>
                  <a:pt x="55427" y="6448425"/>
                </a:lnTo>
                <a:lnTo>
                  <a:pt x="73903" y="6488112"/>
                </a:lnTo>
                <a:lnTo>
                  <a:pt x="92379" y="6523037"/>
                </a:lnTo>
                <a:lnTo>
                  <a:pt x="112534" y="6561137"/>
                </a:lnTo>
                <a:lnTo>
                  <a:pt x="132689" y="6597650"/>
                </a:lnTo>
                <a:lnTo>
                  <a:pt x="149485" y="6640512"/>
                </a:lnTo>
                <a:lnTo>
                  <a:pt x="166281" y="6683375"/>
                </a:lnTo>
                <a:lnTo>
                  <a:pt x="176358" y="6735762"/>
                </a:lnTo>
                <a:lnTo>
                  <a:pt x="184756" y="6791325"/>
                </a:lnTo>
                <a:lnTo>
                  <a:pt x="189795" y="6858000"/>
                </a:lnTo>
                <a:lnTo>
                  <a:pt x="334173" y="6858000"/>
                </a:lnTo>
                <a:lnTo>
                  <a:pt x="334174" y="6858000"/>
                </a:lnTo>
                <a:lnTo>
                  <a:pt x="3459219" y="6858000"/>
                </a:lnTo>
                <a:lnTo>
                  <a:pt x="4417162" y="6858000"/>
                </a:lnTo>
                <a:lnTo>
                  <a:pt x="4838076" y="6858000"/>
                </a:lnTo>
                <a:close/>
              </a:path>
            </a:pathLst>
          </a:custGeom>
          <a:solidFill>
            <a:schemeClr val="accent1">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C3F81378-CE3C-4F72-8F48-3576265E45CF}"/>
              </a:ext>
            </a:extLst>
          </p:cNvPr>
          <p:cNvSpPr>
            <a:spLocks noGrp="1"/>
          </p:cNvSpPr>
          <p:nvPr>
            <p:ph type="title"/>
          </p:nvPr>
        </p:nvSpPr>
        <p:spPr>
          <a:xfrm>
            <a:off x="765051" y="662400"/>
            <a:ext cx="3384000" cy="1492132"/>
          </a:xfrm>
        </p:spPr>
        <p:txBody>
          <a:bodyPr anchor="t">
            <a:normAutofit fontScale="90000"/>
          </a:bodyPr>
          <a:lstStyle/>
          <a:p>
            <a:r>
              <a:rPr lang="en-US" dirty="0">
                <a:solidFill>
                  <a:schemeClr val="bg1"/>
                </a:solidFill>
                <a:latin typeface="Bahnschrift SemiBold" panose="020B0502040204020203" pitchFamily="34" charset="0"/>
              </a:rPr>
              <a:t>Alexandria Housing Authority </a:t>
            </a:r>
          </a:p>
        </p:txBody>
      </p:sp>
      <p:sp>
        <p:nvSpPr>
          <p:cNvPr id="3" name="Content Placeholder 2">
            <a:extLst>
              <a:ext uri="{FF2B5EF4-FFF2-40B4-BE49-F238E27FC236}">
                <a16:creationId xmlns:a16="http://schemas.microsoft.com/office/drawing/2014/main" id="{FE06892E-9DF9-4BC4-B881-17272197CA19}"/>
              </a:ext>
            </a:extLst>
          </p:cNvPr>
          <p:cNvSpPr>
            <a:spLocks noGrp="1"/>
          </p:cNvSpPr>
          <p:nvPr>
            <p:ph idx="1"/>
          </p:nvPr>
        </p:nvSpPr>
        <p:spPr>
          <a:xfrm>
            <a:off x="654849" y="2583866"/>
            <a:ext cx="3384000" cy="3844800"/>
          </a:xfrm>
        </p:spPr>
        <p:txBody>
          <a:bodyPr>
            <a:normAutofit/>
          </a:bodyPr>
          <a:lstStyle/>
          <a:p>
            <a:r>
              <a:rPr lang="en-US" sz="2400" dirty="0">
                <a:solidFill>
                  <a:schemeClr val="bg1">
                    <a:alpha val="60000"/>
                  </a:schemeClr>
                </a:solidFill>
              </a:rPr>
              <a:t>Who are we?</a:t>
            </a:r>
          </a:p>
          <a:p>
            <a:pPr lvl="1"/>
            <a:r>
              <a:rPr lang="en-US" sz="2000" dirty="0">
                <a:solidFill>
                  <a:schemeClr val="bg1">
                    <a:alpha val="60000"/>
                  </a:schemeClr>
                </a:solidFill>
              </a:rPr>
              <a:t>In business since 1942.</a:t>
            </a:r>
          </a:p>
          <a:p>
            <a:pPr lvl="1"/>
            <a:r>
              <a:rPr lang="en-US" sz="2000" dirty="0">
                <a:solidFill>
                  <a:schemeClr val="bg1">
                    <a:alpha val="60000"/>
                  </a:schemeClr>
                </a:solidFill>
              </a:rPr>
              <a:t>Largest provider of affordable housing in Central Louisiana</a:t>
            </a:r>
          </a:p>
          <a:p>
            <a:pPr lvl="1"/>
            <a:r>
              <a:rPr lang="en-US" sz="2000" dirty="0">
                <a:solidFill>
                  <a:schemeClr val="bg1">
                    <a:alpha val="60000"/>
                  </a:schemeClr>
                </a:solidFill>
              </a:rPr>
              <a:t>669 units </a:t>
            </a:r>
          </a:p>
          <a:p>
            <a:pPr lvl="1"/>
            <a:r>
              <a:rPr lang="en-US" sz="2000" dirty="0">
                <a:solidFill>
                  <a:schemeClr val="bg1">
                    <a:alpha val="60000"/>
                  </a:schemeClr>
                </a:solidFill>
              </a:rPr>
              <a:t>650 vouchers</a:t>
            </a:r>
          </a:p>
          <a:p>
            <a:pPr lvl="1"/>
            <a:r>
              <a:rPr lang="en-US" sz="2000" dirty="0">
                <a:solidFill>
                  <a:schemeClr val="bg1">
                    <a:alpha val="60000"/>
                  </a:schemeClr>
                </a:solidFill>
              </a:rPr>
              <a:t>35 VASH vouchers </a:t>
            </a:r>
          </a:p>
          <a:p>
            <a:r>
              <a:rPr lang="en-US" sz="2400" dirty="0">
                <a:solidFill>
                  <a:schemeClr val="bg1">
                    <a:alpha val="60000"/>
                  </a:schemeClr>
                </a:solidFill>
              </a:rPr>
              <a:t>25 dedicated and professional staff </a:t>
            </a:r>
          </a:p>
        </p:txBody>
      </p:sp>
      <p:pic>
        <p:nvPicPr>
          <p:cNvPr id="8" name="Picture 7">
            <a:extLst>
              <a:ext uri="{FF2B5EF4-FFF2-40B4-BE49-F238E27FC236}">
                <a16:creationId xmlns:a16="http://schemas.microsoft.com/office/drawing/2014/main" id="{49C0F4AD-B66C-420F-993B-B8B315900CB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838076" y="1127001"/>
            <a:ext cx="5245100" cy="5003799"/>
          </a:xfrm>
          <a:prstGeom prst="rect">
            <a:avLst/>
          </a:prstGeom>
          <a:noFill/>
          <a:ln>
            <a:noFill/>
          </a:ln>
        </p:spPr>
      </p:pic>
      <p:pic>
        <p:nvPicPr>
          <p:cNvPr id="4" name="Picture 3">
            <a:extLst>
              <a:ext uri="{FF2B5EF4-FFF2-40B4-BE49-F238E27FC236}">
                <a16:creationId xmlns:a16="http://schemas.microsoft.com/office/drawing/2014/main" id="{B5AE9416-D891-4726-A246-F339F6DD133E}"/>
              </a:ext>
            </a:extLst>
          </p:cNvPr>
          <p:cNvPicPr>
            <a:picLocks noChangeAspect="1"/>
          </p:cNvPicPr>
          <p:nvPr/>
        </p:nvPicPr>
        <p:blipFill rotWithShape="1">
          <a:blip r:embed="rId3"/>
          <a:srcRect l="34193" t="21482" r="33125" b="6296"/>
          <a:stretch/>
        </p:blipFill>
        <p:spPr>
          <a:xfrm>
            <a:off x="10159776" y="387068"/>
            <a:ext cx="1525227" cy="200053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9863492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232B152-3720-4D3B-97ED-45CE5483F1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11BAB570-FF10-4E96-8A3F-FA9804702B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4693698" cy="6858000"/>
          </a:xfrm>
          <a:custGeom>
            <a:avLst/>
            <a:gdLst>
              <a:gd name="connsiteX0" fmla="*/ 0 w 4693698"/>
              <a:gd name="connsiteY0" fmla="*/ 0 h 6858000"/>
              <a:gd name="connsiteX1" fmla="*/ 420914 w 4693698"/>
              <a:gd name="connsiteY1" fmla="*/ 0 h 6858000"/>
              <a:gd name="connsiteX2" fmla="*/ 1582057 w 4693698"/>
              <a:gd name="connsiteY2" fmla="*/ 0 h 6858000"/>
              <a:gd name="connsiteX3" fmla="*/ 4503903 w 4693698"/>
              <a:gd name="connsiteY3" fmla="*/ 0 h 6858000"/>
              <a:gd name="connsiteX4" fmla="*/ 4508943 w 4693698"/>
              <a:gd name="connsiteY4" fmla="*/ 66675 h 6858000"/>
              <a:gd name="connsiteX5" fmla="*/ 4517340 w 4693698"/>
              <a:gd name="connsiteY5" fmla="*/ 122237 h 6858000"/>
              <a:gd name="connsiteX6" fmla="*/ 4527418 w 4693698"/>
              <a:gd name="connsiteY6" fmla="*/ 174625 h 6858000"/>
              <a:gd name="connsiteX7" fmla="*/ 4544214 w 4693698"/>
              <a:gd name="connsiteY7" fmla="*/ 217487 h 6858000"/>
              <a:gd name="connsiteX8" fmla="*/ 4561010 w 4693698"/>
              <a:gd name="connsiteY8" fmla="*/ 260350 h 6858000"/>
              <a:gd name="connsiteX9" fmla="*/ 4581165 w 4693698"/>
              <a:gd name="connsiteY9" fmla="*/ 296862 h 6858000"/>
              <a:gd name="connsiteX10" fmla="*/ 4601320 w 4693698"/>
              <a:gd name="connsiteY10" fmla="*/ 334962 h 6858000"/>
              <a:gd name="connsiteX11" fmla="*/ 4619796 w 4693698"/>
              <a:gd name="connsiteY11" fmla="*/ 369887 h 6858000"/>
              <a:gd name="connsiteX12" fmla="*/ 4638271 w 4693698"/>
              <a:gd name="connsiteY12" fmla="*/ 409575 h 6858000"/>
              <a:gd name="connsiteX13" fmla="*/ 4655067 w 4693698"/>
              <a:gd name="connsiteY13" fmla="*/ 450850 h 6858000"/>
              <a:gd name="connsiteX14" fmla="*/ 4670184 w 4693698"/>
              <a:gd name="connsiteY14" fmla="*/ 496887 h 6858000"/>
              <a:gd name="connsiteX15" fmla="*/ 4681941 w 4693698"/>
              <a:gd name="connsiteY15" fmla="*/ 546100 h 6858000"/>
              <a:gd name="connsiteX16" fmla="*/ 4690339 w 4693698"/>
              <a:gd name="connsiteY16" fmla="*/ 606425 h 6858000"/>
              <a:gd name="connsiteX17" fmla="*/ 4693698 w 4693698"/>
              <a:gd name="connsiteY17" fmla="*/ 673100 h 6858000"/>
              <a:gd name="connsiteX18" fmla="*/ 4690339 w 4693698"/>
              <a:gd name="connsiteY18" fmla="*/ 744537 h 6858000"/>
              <a:gd name="connsiteX19" fmla="*/ 4681941 w 4693698"/>
              <a:gd name="connsiteY19" fmla="*/ 801687 h 6858000"/>
              <a:gd name="connsiteX20" fmla="*/ 4670184 w 4693698"/>
              <a:gd name="connsiteY20" fmla="*/ 854075 h 6858000"/>
              <a:gd name="connsiteX21" fmla="*/ 4655067 w 4693698"/>
              <a:gd name="connsiteY21" fmla="*/ 901700 h 6858000"/>
              <a:gd name="connsiteX22" fmla="*/ 4638271 w 4693698"/>
              <a:gd name="connsiteY22" fmla="*/ 942975 h 6858000"/>
              <a:gd name="connsiteX23" fmla="*/ 4618116 w 4693698"/>
              <a:gd name="connsiteY23" fmla="*/ 981075 h 6858000"/>
              <a:gd name="connsiteX24" fmla="*/ 4597961 w 4693698"/>
              <a:gd name="connsiteY24" fmla="*/ 1017587 h 6858000"/>
              <a:gd name="connsiteX25" fmla="*/ 4577806 w 4693698"/>
              <a:gd name="connsiteY25" fmla="*/ 1055687 h 6858000"/>
              <a:gd name="connsiteX26" fmla="*/ 4559330 w 4693698"/>
              <a:gd name="connsiteY26" fmla="*/ 1095375 h 6858000"/>
              <a:gd name="connsiteX27" fmla="*/ 4540854 w 4693698"/>
              <a:gd name="connsiteY27" fmla="*/ 1136650 h 6858000"/>
              <a:gd name="connsiteX28" fmla="*/ 4525739 w 4693698"/>
              <a:gd name="connsiteY28" fmla="*/ 1182687 h 6858000"/>
              <a:gd name="connsiteX29" fmla="*/ 4515661 w 4693698"/>
              <a:gd name="connsiteY29" fmla="*/ 1235075 h 6858000"/>
              <a:gd name="connsiteX30" fmla="*/ 4505583 w 4693698"/>
              <a:gd name="connsiteY30" fmla="*/ 1295400 h 6858000"/>
              <a:gd name="connsiteX31" fmla="*/ 4503903 w 4693698"/>
              <a:gd name="connsiteY31" fmla="*/ 1363662 h 6858000"/>
              <a:gd name="connsiteX32" fmla="*/ 4505583 w 4693698"/>
              <a:gd name="connsiteY32" fmla="*/ 1431925 h 6858000"/>
              <a:gd name="connsiteX33" fmla="*/ 4515661 w 4693698"/>
              <a:gd name="connsiteY33" fmla="*/ 1492250 h 6858000"/>
              <a:gd name="connsiteX34" fmla="*/ 4525739 w 4693698"/>
              <a:gd name="connsiteY34" fmla="*/ 1544637 h 6858000"/>
              <a:gd name="connsiteX35" fmla="*/ 4540854 w 4693698"/>
              <a:gd name="connsiteY35" fmla="*/ 1589087 h 6858000"/>
              <a:gd name="connsiteX36" fmla="*/ 4559330 w 4693698"/>
              <a:gd name="connsiteY36" fmla="*/ 1631950 h 6858000"/>
              <a:gd name="connsiteX37" fmla="*/ 4577806 w 4693698"/>
              <a:gd name="connsiteY37" fmla="*/ 1671637 h 6858000"/>
              <a:gd name="connsiteX38" fmla="*/ 4597961 w 4693698"/>
              <a:gd name="connsiteY38" fmla="*/ 1708150 h 6858000"/>
              <a:gd name="connsiteX39" fmla="*/ 4618116 w 4693698"/>
              <a:gd name="connsiteY39" fmla="*/ 1743075 h 6858000"/>
              <a:gd name="connsiteX40" fmla="*/ 4638271 w 4693698"/>
              <a:gd name="connsiteY40" fmla="*/ 1782762 h 6858000"/>
              <a:gd name="connsiteX41" fmla="*/ 4655067 w 4693698"/>
              <a:gd name="connsiteY41" fmla="*/ 1824037 h 6858000"/>
              <a:gd name="connsiteX42" fmla="*/ 4670184 w 4693698"/>
              <a:gd name="connsiteY42" fmla="*/ 1870075 h 6858000"/>
              <a:gd name="connsiteX43" fmla="*/ 4681941 w 4693698"/>
              <a:gd name="connsiteY43" fmla="*/ 1922462 h 6858000"/>
              <a:gd name="connsiteX44" fmla="*/ 4690339 w 4693698"/>
              <a:gd name="connsiteY44" fmla="*/ 1982787 h 6858000"/>
              <a:gd name="connsiteX45" fmla="*/ 4693698 w 4693698"/>
              <a:gd name="connsiteY45" fmla="*/ 2051050 h 6858000"/>
              <a:gd name="connsiteX46" fmla="*/ 4690339 w 4693698"/>
              <a:gd name="connsiteY46" fmla="*/ 2119312 h 6858000"/>
              <a:gd name="connsiteX47" fmla="*/ 4681941 w 4693698"/>
              <a:gd name="connsiteY47" fmla="*/ 2179637 h 6858000"/>
              <a:gd name="connsiteX48" fmla="*/ 4670184 w 4693698"/>
              <a:gd name="connsiteY48" fmla="*/ 2232025 h 6858000"/>
              <a:gd name="connsiteX49" fmla="*/ 4655067 w 4693698"/>
              <a:gd name="connsiteY49" fmla="*/ 2278062 h 6858000"/>
              <a:gd name="connsiteX50" fmla="*/ 4638271 w 4693698"/>
              <a:gd name="connsiteY50" fmla="*/ 2319337 h 6858000"/>
              <a:gd name="connsiteX51" fmla="*/ 4618116 w 4693698"/>
              <a:gd name="connsiteY51" fmla="*/ 2359025 h 6858000"/>
              <a:gd name="connsiteX52" fmla="*/ 4597961 w 4693698"/>
              <a:gd name="connsiteY52" fmla="*/ 2395537 h 6858000"/>
              <a:gd name="connsiteX53" fmla="*/ 4577806 w 4693698"/>
              <a:gd name="connsiteY53" fmla="*/ 2433637 h 6858000"/>
              <a:gd name="connsiteX54" fmla="*/ 4559330 w 4693698"/>
              <a:gd name="connsiteY54" fmla="*/ 2471737 h 6858000"/>
              <a:gd name="connsiteX55" fmla="*/ 4540854 w 4693698"/>
              <a:gd name="connsiteY55" fmla="*/ 2513012 h 6858000"/>
              <a:gd name="connsiteX56" fmla="*/ 4525739 w 4693698"/>
              <a:gd name="connsiteY56" fmla="*/ 2560637 h 6858000"/>
              <a:gd name="connsiteX57" fmla="*/ 4515661 w 4693698"/>
              <a:gd name="connsiteY57" fmla="*/ 2613025 h 6858000"/>
              <a:gd name="connsiteX58" fmla="*/ 4505583 w 4693698"/>
              <a:gd name="connsiteY58" fmla="*/ 2671762 h 6858000"/>
              <a:gd name="connsiteX59" fmla="*/ 4503903 w 4693698"/>
              <a:gd name="connsiteY59" fmla="*/ 2741612 h 6858000"/>
              <a:gd name="connsiteX60" fmla="*/ 4505583 w 4693698"/>
              <a:gd name="connsiteY60" fmla="*/ 2809875 h 6858000"/>
              <a:gd name="connsiteX61" fmla="*/ 4515661 w 4693698"/>
              <a:gd name="connsiteY61" fmla="*/ 2868612 h 6858000"/>
              <a:gd name="connsiteX62" fmla="*/ 4525739 w 4693698"/>
              <a:gd name="connsiteY62" fmla="*/ 2922587 h 6858000"/>
              <a:gd name="connsiteX63" fmla="*/ 4540854 w 4693698"/>
              <a:gd name="connsiteY63" fmla="*/ 2967037 h 6858000"/>
              <a:gd name="connsiteX64" fmla="*/ 4559330 w 4693698"/>
              <a:gd name="connsiteY64" fmla="*/ 3009900 h 6858000"/>
              <a:gd name="connsiteX65" fmla="*/ 4577806 w 4693698"/>
              <a:gd name="connsiteY65" fmla="*/ 3046412 h 6858000"/>
              <a:gd name="connsiteX66" fmla="*/ 4597961 w 4693698"/>
              <a:gd name="connsiteY66" fmla="*/ 3084512 h 6858000"/>
              <a:gd name="connsiteX67" fmla="*/ 4618116 w 4693698"/>
              <a:gd name="connsiteY67" fmla="*/ 3121025 h 6858000"/>
              <a:gd name="connsiteX68" fmla="*/ 4638271 w 4693698"/>
              <a:gd name="connsiteY68" fmla="*/ 3160712 h 6858000"/>
              <a:gd name="connsiteX69" fmla="*/ 4655067 w 4693698"/>
              <a:gd name="connsiteY69" fmla="*/ 3201987 h 6858000"/>
              <a:gd name="connsiteX70" fmla="*/ 4670184 w 4693698"/>
              <a:gd name="connsiteY70" fmla="*/ 3248025 h 6858000"/>
              <a:gd name="connsiteX71" fmla="*/ 4681941 w 4693698"/>
              <a:gd name="connsiteY71" fmla="*/ 3300412 h 6858000"/>
              <a:gd name="connsiteX72" fmla="*/ 4690339 w 4693698"/>
              <a:gd name="connsiteY72" fmla="*/ 3360737 h 6858000"/>
              <a:gd name="connsiteX73" fmla="*/ 4693698 w 4693698"/>
              <a:gd name="connsiteY73" fmla="*/ 3427412 h 6858000"/>
              <a:gd name="connsiteX74" fmla="*/ 4690339 w 4693698"/>
              <a:gd name="connsiteY74" fmla="*/ 3497262 h 6858000"/>
              <a:gd name="connsiteX75" fmla="*/ 4681941 w 4693698"/>
              <a:gd name="connsiteY75" fmla="*/ 3557587 h 6858000"/>
              <a:gd name="connsiteX76" fmla="*/ 4670184 w 4693698"/>
              <a:gd name="connsiteY76" fmla="*/ 3609975 h 6858000"/>
              <a:gd name="connsiteX77" fmla="*/ 4655067 w 4693698"/>
              <a:gd name="connsiteY77" fmla="*/ 3656012 h 6858000"/>
              <a:gd name="connsiteX78" fmla="*/ 4638271 w 4693698"/>
              <a:gd name="connsiteY78" fmla="*/ 3697287 h 6858000"/>
              <a:gd name="connsiteX79" fmla="*/ 4618116 w 4693698"/>
              <a:gd name="connsiteY79" fmla="*/ 3736975 h 6858000"/>
              <a:gd name="connsiteX80" fmla="*/ 4577806 w 4693698"/>
              <a:gd name="connsiteY80" fmla="*/ 3811587 h 6858000"/>
              <a:gd name="connsiteX81" fmla="*/ 4559330 w 4693698"/>
              <a:gd name="connsiteY81" fmla="*/ 3848100 h 6858000"/>
              <a:gd name="connsiteX82" fmla="*/ 4540854 w 4693698"/>
              <a:gd name="connsiteY82" fmla="*/ 3890962 h 6858000"/>
              <a:gd name="connsiteX83" fmla="*/ 4525739 w 4693698"/>
              <a:gd name="connsiteY83" fmla="*/ 3935412 h 6858000"/>
              <a:gd name="connsiteX84" fmla="*/ 4515661 w 4693698"/>
              <a:gd name="connsiteY84" fmla="*/ 3987800 h 6858000"/>
              <a:gd name="connsiteX85" fmla="*/ 4505583 w 4693698"/>
              <a:gd name="connsiteY85" fmla="*/ 4048125 h 6858000"/>
              <a:gd name="connsiteX86" fmla="*/ 4503903 w 4693698"/>
              <a:gd name="connsiteY86" fmla="*/ 4116387 h 6858000"/>
              <a:gd name="connsiteX87" fmla="*/ 4505583 w 4693698"/>
              <a:gd name="connsiteY87" fmla="*/ 4186237 h 6858000"/>
              <a:gd name="connsiteX88" fmla="*/ 4515661 w 4693698"/>
              <a:gd name="connsiteY88" fmla="*/ 4244975 h 6858000"/>
              <a:gd name="connsiteX89" fmla="*/ 4525739 w 4693698"/>
              <a:gd name="connsiteY89" fmla="*/ 4297362 h 6858000"/>
              <a:gd name="connsiteX90" fmla="*/ 4540854 w 4693698"/>
              <a:gd name="connsiteY90" fmla="*/ 4343400 h 6858000"/>
              <a:gd name="connsiteX91" fmla="*/ 4559330 w 4693698"/>
              <a:gd name="connsiteY91" fmla="*/ 4386262 h 6858000"/>
              <a:gd name="connsiteX92" fmla="*/ 4577806 w 4693698"/>
              <a:gd name="connsiteY92" fmla="*/ 4424362 h 6858000"/>
              <a:gd name="connsiteX93" fmla="*/ 4618116 w 4693698"/>
              <a:gd name="connsiteY93" fmla="*/ 4498975 h 6858000"/>
              <a:gd name="connsiteX94" fmla="*/ 4638271 w 4693698"/>
              <a:gd name="connsiteY94" fmla="*/ 4537075 h 6858000"/>
              <a:gd name="connsiteX95" fmla="*/ 4655067 w 4693698"/>
              <a:gd name="connsiteY95" fmla="*/ 4579937 h 6858000"/>
              <a:gd name="connsiteX96" fmla="*/ 4670184 w 4693698"/>
              <a:gd name="connsiteY96" fmla="*/ 4625975 h 6858000"/>
              <a:gd name="connsiteX97" fmla="*/ 4681941 w 4693698"/>
              <a:gd name="connsiteY97" fmla="*/ 4678362 h 6858000"/>
              <a:gd name="connsiteX98" fmla="*/ 4690339 w 4693698"/>
              <a:gd name="connsiteY98" fmla="*/ 4738687 h 6858000"/>
              <a:gd name="connsiteX99" fmla="*/ 4693698 w 4693698"/>
              <a:gd name="connsiteY99" fmla="*/ 4806950 h 6858000"/>
              <a:gd name="connsiteX100" fmla="*/ 4690339 w 4693698"/>
              <a:gd name="connsiteY100" fmla="*/ 4875212 h 6858000"/>
              <a:gd name="connsiteX101" fmla="*/ 4681941 w 4693698"/>
              <a:gd name="connsiteY101" fmla="*/ 4935537 h 6858000"/>
              <a:gd name="connsiteX102" fmla="*/ 4670184 w 4693698"/>
              <a:gd name="connsiteY102" fmla="*/ 4987925 h 6858000"/>
              <a:gd name="connsiteX103" fmla="*/ 4655067 w 4693698"/>
              <a:gd name="connsiteY103" fmla="*/ 5033962 h 6858000"/>
              <a:gd name="connsiteX104" fmla="*/ 4638271 w 4693698"/>
              <a:gd name="connsiteY104" fmla="*/ 5075237 h 6858000"/>
              <a:gd name="connsiteX105" fmla="*/ 4618116 w 4693698"/>
              <a:gd name="connsiteY105" fmla="*/ 5114925 h 6858000"/>
              <a:gd name="connsiteX106" fmla="*/ 4597961 w 4693698"/>
              <a:gd name="connsiteY106" fmla="*/ 5149850 h 6858000"/>
              <a:gd name="connsiteX107" fmla="*/ 4577806 w 4693698"/>
              <a:gd name="connsiteY107" fmla="*/ 5186362 h 6858000"/>
              <a:gd name="connsiteX108" fmla="*/ 4559330 w 4693698"/>
              <a:gd name="connsiteY108" fmla="*/ 5226050 h 6858000"/>
              <a:gd name="connsiteX109" fmla="*/ 4540854 w 4693698"/>
              <a:gd name="connsiteY109" fmla="*/ 5268912 h 6858000"/>
              <a:gd name="connsiteX110" fmla="*/ 4525739 w 4693698"/>
              <a:gd name="connsiteY110" fmla="*/ 5313362 h 6858000"/>
              <a:gd name="connsiteX111" fmla="*/ 4515661 w 4693698"/>
              <a:gd name="connsiteY111" fmla="*/ 5365750 h 6858000"/>
              <a:gd name="connsiteX112" fmla="*/ 4505583 w 4693698"/>
              <a:gd name="connsiteY112" fmla="*/ 5426075 h 6858000"/>
              <a:gd name="connsiteX113" fmla="*/ 4503903 w 4693698"/>
              <a:gd name="connsiteY113" fmla="*/ 5494337 h 6858000"/>
              <a:gd name="connsiteX114" fmla="*/ 4505583 w 4693698"/>
              <a:gd name="connsiteY114" fmla="*/ 5562600 h 6858000"/>
              <a:gd name="connsiteX115" fmla="*/ 4515661 w 4693698"/>
              <a:gd name="connsiteY115" fmla="*/ 5622925 h 6858000"/>
              <a:gd name="connsiteX116" fmla="*/ 4525739 w 4693698"/>
              <a:gd name="connsiteY116" fmla="*/ 5675312 h 6858000"/>
              <a:gd name="connsiteX117" fmla="*/ 4540854 w 4693698"/>
              <a:gd name="connsiteY117" fmla="*/ 5721350 h 6858000"/>
              <a:gd name="connsiteX118" fmla="*/ 4559330 w 4693698"/>
              <a:gd name="connsiteY118" fmla="*/ 5762625 h 6858000"/>
              <a:gd name="connsiteX119" fmla="*/ 4577806 w 4693698"/>
              <a:gd name="connsiteY119" fmla="*/ 5802312 h 6858000"/>
              <a:gd name="connsiteX120" fmla="*/ 4597961 w 4693698"/>
              <a:gd name="connsiteY120" fmla="*/ 5840412 h 6858000"/>
              <a:gd name="connsiteX121" fmla="*/ 4618116 w 4693698"/>
              <a:gd name="connsiteY121" fmla="*/ 5876925 h 6858000"/>
              <a:gd name="connsiteX122" fmla="*/ 4638271 w 4693698"/>
              <a:gd name="connsiteY122" fmla="*/ 5915025 h 6858000"/>
              <a:gd name="connsiteX123" fmla="*/ 4655067 w 4693698"/>
              <a:gd name="connsiteY123" fmla="*/ 5956300 h 6858000"/>
              <a:gd name="connsiteX124" fmla="*/ 4670184 w 4693698"/>
              <a:gd name="connsiteY124" fmla="*/ 6003925 h 6858000"/>
              <a:gd name="connsiteX125" fmla="*/ 4681941 w 4693698"/>
              <a:gd name="connsiteY125" fmla="*/ 6056312 h 6858000"/>
              <a:gd name="connsiteX126" fmla="*/ 4690339 w 4693698"/>
              <a:gd name="connsiteY126" fmla="*/ 6113462 h 6858000"/>
              <a:gd name="connsiteX127" fmla="*/ 4693698 w 4693698"/>
              <a:gd name="connsiteY127" fmla="*/ 6183312 h 6858000"/>
              <a:gd name="connsiteX128" fmla="*/ 4690339 w 4693698"/>
              <a:gd name="connsiteY128" fmla="*/ 6251575 h 6858000"/>
              <a:gd name="connsiteX129" fmla="*/ 4681941 w 4693698"/>
              <a:gd name="connsiteY129" fmla="*/ 6311900 h 6858000"/>
              <a:gd name="connsiteX130" fmla="*/ 4670184 w 4693698"/>
              <a:gd name="connsiteY130" fmla="*/ 6361112 h 6858000"/>
              <a:gd name="connsiteX131" fmla="*/ 4655067 w 4693698"/>
              <a:gd name="connsiteY131" fmla="*/ 6407150 h 6858000"/>
              <a:gd name="connsiteX132" fmla="*/ 4638271 w 4693698"/>
              <a:gd name="connsiteY132" fmla="*/ 6448425 h 6858000"/>
              <a:gd name="connsiteX133" fmla="*/ 4619796 w 4693698"/>
              <a:gd name="connsiteY133" fmla="*/ 6488112 h 6858000"/>
              <a:gd name="connsiteX134" fmla="*/ 4601320 w 4693698"/>
              <a:gd name="connsiteY134" fmla="*/ 6523037 h 6858000"/>
              <a:gd name="connsiteX135" fmla="*/ 4581165 w 4693698"/>
              <a:gd name="connsiteY135" fmla="*/ 6561137 h 6858000"/>
              <a:gd name="connsiteX136" fmla="*/ 4561010 w 4693698"/>
              <a:gd name="connsiteY136" fmla="*/ 6597650 h 6858000"/>
              <a:gd name="connsiteX137" fmla="*/ 4544214 w 4693698"/>
              <a:gd name="connsiteY137" fmla="*/ 6640512 h 6858000"/>
              <a:gd name="connsiteX138" fmla="*/ 4527418 w 4693698"/>
              <a:gd name="connsiteY138" fmla="*/ 6683375 h 6858000"/>
              <a:gd name="connsiteX139" fmla="*/ 4517340 w 4693698"/>
              <a:gd name="connsiteY139" fmla="*/ 6735762 h 6858000"/>
              <a:gd name="connsiteX140" fmla="*/ 4508943 w 4693698"/>
              <a:gd name="connsiteY140" fmla="*/ 6791325 h 6858000"/>
              <a:gd name="connsiteX141" fmla="*/ 4503903 w 4693698"/>
              <a:gd name="connsiteY141" fmla="*/ 6858000 h 6858000"/>
              <a:gd name="connsiteX142" fmla="*/ 1582057 w 4693698"/>
              <a:gd name="connsiteY142" fmla="*/ 6858000 h 6858000"/>
              <a:gd name="connsiteX143" fmla="*/ 420914 w 4693698"/>
              <a:gd name="connsiteY143" fmla="*/ 6858000 h 6858000"/>
              <a:gd name="connsiteX144" fmla="*/ 0 w 4693698"/>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693698" h="6858000">
                <a:moveTo>
                  <a:pt x="0" y="0"/>
                </a:moveTo>
                <a:lnTo>
                  <a:pt x="420914" y="0"/>
                </a:lnTo>
                <a:lnTo>
                  <a:pt x="1582057" y="0"/>
                </a:lnTo>
                <a:lnTo>
                  <a:pt x="4503903" y="0"/>
                </a:lnTo>
                <a:lnTo>
                  <a:pt x="4508943" y="66675"/>
                </a:lnTo>
                <a:lnTo>
                  <a:pt x="4517340" y="122237"/>
                </a:lnTo>
                <a:lnTo>
                  <a:pt x="4527418" y="174625"/>
                </a:lnTo>
                <a:lnTo>
                  <a:pt x="4544214" y="217487"/>
                </a:lnTo>
                <a:lnTo>
                  <a:pt x="4561010" y="260350"/>
                </a:lnTo>
                <a:lnTo>
                  <a:pt x="4581165" y="296862"/>
                </a:lnTo>
                <a:lnTo>
                  <a:pt x="4601320" y="334962"/>
                </a:lnTo>
                <a:lnTo>
                  <a:pt x="4619796" y="369887"/>
                </a:lnTo>
                <a:lnTo>
                  <a:pt x="4638271" y="409575"/>
                </a:lnTo>
                <a:lnTo>
                  <a:pt x="4655067" y="450850"/>
                </a:lnTo>
                <a:lnTo>
                  <a:pt x="4670184" y="496887"/>
                </a:lnTo>
                <a:lnTo>
                  <a:pt x="4681941" y="546100"/>
                </a:lnTo>
                <a:lnTo>
                  <a:pt x="4690339" y="606425"/>
                </a:lnTo>
                <a:lnTo>
                  <a:pt x="4693698" y="673100"/>
                </a:lnTo>
                <a:lnTo>
                  <a:pt x="4690339" y="744537"/>
                </a:lnTo>
                <a:lnTo>
                  <a:pt x="4681941" y="801687"/>
                </a:lnTo>
                <a:lnTo>
                  <a:pt x="4670184" y="854075"/>
                </a:lnTo>
                <a:lnTo>
                  <a:pt x="4655067" y="901700"/>
                </a:lnTo>
                <a:lnTo>
                  <a:pt x="4638271" y="942975"/>
                </a:lnTo>
                <a:lnTo>
                  <a:pt x="4618116" y="981075"/>
                </a:lnTo>
                <a:lnTo>
                  <a:pt x="4597961" y="1017587"/>
                </a:lnTo>
                <a:lnTo>
                  <a:pt x="4577806" y="1055687"/>
                </a:lnTo>
                <a:lnTo>
                  <a:pt x="4559330" y="1095375"/>
                </a:lnTo>
                <a:lnTo>
                  <a:pt x="4540854" y="1136650"/>
                </a:lnTo>
                <a:lnTo>
                  <a:pt x="4525739" y="1182687"/>
                </a:lnTo>
                <a:lnTo>
                  <a:pt x="4515661" y="1235075"/>
                </a:lnTo>
                <a:lnTo>
                  <a:pt x="4505583" y="1295400"/>
                </a:lnTo>
                <a:lnTo>
                  <a:pt x="4503903" y="1363662"/>
                </a:lnTo>
                <a:lnTo>
                  <a:pt x="4505583" y="1431925"/>
                </a:lnTo>
                <a:lnTo>
                  <a:pt x="4515661" y="1492250"/>
                </a:lnTo>
                <a:lnTo>
                  <a:pt x="4525739" y="1544637"/>
                </a:lnTo>
                <a:lnTo>
                  <a:pt x="4540854" y="1589087"/>
                </a:lnTo>
                <a:lnTo>
                  <a:pt x="4559330" y="1631950"/>
                </a:lnTo>
                <a:lnTo>
                  <a:pt x="4577806" y="1671637"/>
                </a:lnTo>
                <a:lnTo>
                  <a:pt x="4597961" y="1708150"/>
                </a:lnTo>
                <a:lnTo>
                  <a:pt x="4618116" y="1743075"/>
                </a:lnTo>
                <a:lnTo>
                  <a:pt x="4638271" y="1782762"/>
                </a:lnTo>
                <a:lnTo>
                  <a:pt x="4655067" y="1824037"/>
                </a:lnTo>
                <a:lnTo>
                  <a:pt x="4670184" y="1870075"/>
                </a:lnTo>
                <a:lnTo>
                  <a:pt x="4681941" y="1922462"/>
                </a:lnTo>
                <a:lnTo>
                  <a:pt x="4690339" y="1982787"/>
                </a:lnTo>
                <a:lnTo>
                  <a:pt x="4693698" y="2051050"/>
                </a:lnTo>
                <a:lnTo>
                  <a:pt x="4690339" y="2119312"/>
                </a:lnTo>
                <a:lnTo>
                  <a:pt x="4681941" y="2179637"/>
                </a:lnTo>
                <a:lnTo>
                  <a:pt x="4670184" y="2232025"/>
                </a:lnTo>
                <a:lnTo>
                  <a:pt x="4655067" y="2278062"/>
                </a:lnTo>
                <a:lnTo>
                  <a:pt x="4638271" y="2319337"/>
                </a:lnTo>
                <a:lnTo>
                  <a:pt x="4618116" y="2359025"/>
                </a:lnTo>
                <a:lnTo>
                  <a:pt x="4597961" y="2395537"/>
                </a:lnTo>
                <a:lnTo>
                  <a:pt x="4577806" y="2433637"/>
                </a:lnTo>
                <a:lnTo>
                  <a:pt x="4559330" y="2471737"/>
                </a:lnTo>
                <a:lnTo>
                  <a:pt x="4540854" y="2513012"/>
                </a:lnTo>
                <a:lnTo>
                  <a:pt x="4525739" y="2560637"/>
                </a:lnTo>
                <a:lnTo>
                  <a:pt x="4515661" y="2613025"/>
                </a:lnTo>
                <a:lnTo>
                  <a:pt x="4505583" y="2671762"/>
                </a:lnTo>
                <a:lnTo>
                  <a:pt x="4503903" y="2741612"/>
                </a:lnTo>
                <a:lnTo>
                  <a:pt x="4505583" y="2809875"/>
                </a:lnTo>
                <a:lnTo>
                  <a:pt x="4515661" y="2868612"/>
                </a:lnTo>
                <a:lnTo>
                  <a:pt x="4525739" y="2922587"/>
                </a:lnTo>
                <a:lnTo>
                  <a:pt x="4540854" y="2967037"/>
                </a:lnTo>
                <a:lnTo>
                  <a:pt x="4559330" y="3009900"/>
                </a:lnTo>
                <a:lnTo>
                  <a:pt x="4577806" y="3046412"/>
                </a:lnTo>
                <a:lnTo>
                  <a:pt x="4597961" y="3084512"/>
                </a:lnTo>
                <a:lnTo>
                  <a:pt x="4618116" y="3121025"/>
                </a:lnTo>
                <a:lnTo>
                  <a:pt x="4638271" y="3160712"/>
                </a:lnTo>
                <a:lnTo>
                  <a:pt x="4655067" y="3201987"/>
                </a:lnTo>
                <a:lnTo>
                  <a:pt x="4670184" y="3248025"/>
                </a:lnTo>
                <a:lnTo>
                  <a:pt x="4681941" y="3300412"/>
                </a:lnTo>
                <a:lnTo>
                  <a:pt x="4690339" y="3360737"/>
                </a:lnTo>
                <a:lnTo>
                  <a:pt x="4693698" y="3427412"/>
                </a:lnTo>
                <a:lnTo>
                  <a:pt x="4690339" y="3497262"/>
                </a:lnTo>
                <a:lnTo>
                  <a:pt x="4681941" y="3557587"/>
                </a:lnTo>
                <a:lnTo>
                  <a:pt x="4670184" y="3609975"/>
                </a:lnTo>
                <a:lnTo>
                  <a:pt x="4655067" y="3656012"/>
                </a:lnTo>
                <a:lnTo>
                  <a:pt x="4638271" y="3697287"/>
                </a:lnTo>
                <a:lnTo>
                  <a:pt x="4618116" y="3736975"/>
                </a:lnTo>
                <a:lnTo>
                  <a:pt x="4577806" y="3811587"/>
                </a:lnTo>
                <a:lnTo>
                  <a:pt x="4559330" y="3848100"/>
                </a:lnTo>
                <a:lnTo>
                  <a:pt x="4540854" y="3890962"/>
                </a:lnTo>
                <a:lnTo>
                  <a:pt x="4525739" y="3935412"/>
                </a:lnTo>
                <a:lnTo>
                  <a:pt x="4515661" y="3987800"/>
                </a:lnTo>
                <a:lnTo>
                  <a:pt x="4505583" y="4048125"/>
                </a:lnTo>
                <a:lnTo>
                  <a:pt x="4503903" y="4116387"/>
                </a:lnTo>
                <a:lnTo>
                  <a:pt x="4505583" y="4186237"/>
                </a:lnTo>
                <a:lnTo>
                  <a:pt x="4515661" y="4244975"/>
                </a:lnTo>
                <a:lnTo>
                  <a:pt x="4525739" y="4297362"/>
                </a:lnTo>
                <a:lnTo>
                  <a:pt x="4540854" y="4343400"/>
                </a:lnTo>
                <a:lnTo>
                  <a:pt x="4559330" y="4386262"/>
                </a:lnTo>
                <a:lnTo>
                  <a:pt x="4577806" y="4424362"/>
                </a:lnTo>
                <a:lnTo>
                  <a:pt x="4618116" y="4498975"/>
                </a:lnTo>
                <a:lnTo>
                  <a:pt x="4638271" y="4537075"/>
                </a:lnTo>
                <a:lnTo>
                  <a:pt x="4655067" y="4579937"/>
                </a:lnTo>
                <a:lnTo>
                  <a:pt x="4670184" y="4625975"/>
                </a:lnTo>
                <a:lnTo>
                  <a:pt x="4681941" y="4678362"/>
                </a:lnTo>
                <a:lnTo>
                  <a:pt x="4690339" y="4738687"/>
                </a:lnTo>
                <a:lnTo>
                  <a:pt x="4693698" y="4806950"/>
                </a:lnTo>
                <a:lnTo>
                  <a:pt x="4690339" y="4875212"/>
                </a:lnTo>
                <a:lnTo>
                  <a:pt x="4681941" y="4935537"/>
                </a:lnTo>
                <a:lnTo>
                  <a:pt x="4670184" y="4987925"/>
                </a:lnTo>
                <a:lnTo>
                  <a:pt x="4655067" y="5033962"/>
                </a:lnTo>
                <a:lnTo>
                  <a:pt x="4638271" y="5075237"/>
                </a:lnTo>
                <a:lnTo>
                  <a:pt x="4618116" y="5114925"/>
                </a:lnTo>
                <a:lnTo>
                  <a:pt x="4597961" y="5149850"/>
                </a:lnTo>
                <a:lnTo>
                  <a:pt x="4577806" y="5186362"/>
                </a:lnTo>
                <a:lnTo>
                  <a:pt x="4559330" y="5226050"/>
                </a:lnTo>
                <a:lnTo>
                  <a:pt x="4540854" y="5268912"/>
                </a:lnTo>
                <a:lnTo>
                  <a:pt x="4525739" y="5313362"/>
                </a:lnTo>
                <a:lnTo>
                  <a:pt x="4515661" y="5365750"/>
                </a:lnTo>
                <a:lnTo>
                  <a:pt x="4505583" y="5426075"/>
                </a:lnTo>
                <a:lnTo>
                  <a:pt x="4503903" y="5494337"/>
                </a:lnTo>
                <a:lnTo>
                  <a:pt x="4505583" y="5562600"/>
                </a:lnTo>
                <a:lnTo>
                  <a:pt x="4515661" y="5622925"/>
                </a:lnTo>
                <a:lnTo>
                  <a:pt x="4525739" y="5675312"/>
                </a:lnTo>
                <a:lnTo>
                  <a:pt x="4540854" y="5721350"/>
                </a:lnTo>
                <a:lnTo>
                  <a:pt x="4559330" y="5762625"/>
                </a:lnTo>
                <a:lnTo>
                  <a:pt x="4577806" y="5802312"/>
                </a:lnTo>
                <a:lnTo>
                  <a:pt x="4597961" y="5840412"/>
                </a:lnTo>
                <a:lnTo>
                  <a:pt x="4618116" y="5876925"/>
                </a:lnTo>
                <a:lnTo>
                  <a:pt x="4638271" y="5915025"/>
                </a:lnTo>
                <a:lnTo>
                  <a:pt x="4655067" y="5956300"/>
                </a:lnTo>
                <a:lnTo>
                  <a:pt x="4670184" y="6003925"/>
                </a:lnTo>
                <a:lnTo>
                  <a:pt x="4681941" y="6056312"/>
                </a:lnTo>
                <a:lnTo>
                  <a:pt x="4690339" y="6113462"/>
                </a:lnTo>
                <a:lnTo>
                  <a:pt x="4693698" y="6183312"/>
                </a:lnTo>
                <a:lnTo>
                  <a:pt x="4690339" y="6251575"/>
                </a:lnTo>
                <a:lnTo>
                  <a:pt x="4681941" y="6311900"/>
                </a:lnTo>
                <a:lnTo>
                  <a:pt x="4670184" y="6361112"/>
                </a:lnTo>
                <a:lnTo>
                  <a:pt x="4655067" y="6407150"/>
                </a:lnTo>
                <a:lnTo>
                  <a:pt x="4638271" y="6448425"/>
                </a:lnTo>
                <a:lnTo>
                  <a:pt x="4619796" y="6488112"/>
                </a:lnTo>
                <a:lnTo>
                  <a:pt x="4601320" y="6523037"/>
                </a:lnTo>
                <a:lnTo>
                  <a:pt x="4581165" y="6561137"/>
                </a:lnTo>
                <a:lnTo>
                  <a:pt x="4561010" y="6597650"/>
                </a:lnTo>
                <a:lnTo>
                  <a:pt x="4544214" y="6640512"/>
                </a:lnTo>
                <a:lnTo>
                  <a:pt x="4527418" y="6683375"/>
                </a:lnTo>
                <a:lnTo>
                  <a:pt x="4517340" y="6735762"/>
                </a:lnTo>
                <a:lnTo>
                  <a:pt x="4508943" y="6791325"/>
                </a:lnTo>
                <a:lnTo>
                  <a:pt x="4503903" y="6858000"/>
                </a:lnTo>
                <a:lnTo>
                  <a:pt x="1582057" y="6858000"/>
                </a:lnTo>
                <a:lnTo>
                  <a:pt x="420914" y="6858000"/>
                </a:lnTo>
                <a:lnTo>
                  <a:pt x="0" y="6858000"/>
                </a:lnTo>
                <a:close/>
              </a:path>
            </a:pathLst>
          </a:custGeom>
          <a:solidFill>
            <a:schemeClr val="tx1"/>
          </a:solidFill>
          <a:ln w="0">
            <a:noFill/>
            <a:prstDash val="solid"/>
            <a:round/>
            <a:headEnd/>
            <a:tailEnd/>
          </a:ln>
        </p:spPr>
        <p:txBody>
          <a:bodyPr wrap="square">
            <a:noAutofit/>
          </a:bodyPr>
          <a:lstStyle/>
          <a:p>
            <a:endParaRPr lang="en-US" dirty="0"/>
          </a:p>
        </p:txBody>
      </p:sp>
      <p:sp>
        <p:nvSpPr>
          <p:cNvPr id="13" name="Freeform: Shape 12">
            <a:extLst>
              <a:ext uri="{FF2B5EF4-FFF2-40B4-BE49-F238E27FC236}">
                <a16:creationId xmlns:a16="http://schemas.microsoft.com/office/drawing/2014/main" id="{4B9FAFB2-BEB5-4848-8018-BCAD99E2E1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838076" cy="6858000"/>
          </a:xfrm>
          <a:custGeom>
            <a:avLst/>
            <a:gdLst>
              <a:gd name="connsiteX0" fmla="*/ 4838076 w 4838076"/>
              <a:gd name="connsiteY0" fmla="*/ 0 h 6858000"/>
              <a:gd name="connsiteX1" fmla="*/ 4417162 w 4838076"/>
              <a:gd name="connsiteY1" fmla="*/ 0 h 6858000"/>
              <a:gd name="connsiteX2" fmla="*/ 3459219 w 4838076"/>
              <a:gd name="connsiteY2" fmla="*/ 0 h 6858000"/>
              <a:gd name="connsiteX3" fmla="*/ 334174 w 4838076"/>
              <a:gd name="connsiteY3" fmla="*/ 0 h 6858000"/>
              <a:gd name="connsiteX4" fmla="*/ 334173 w 4838076"/>
              <a:gd name="connsiteY4" fmla="*/ 0 h 6858000"/>
              <a:gd name="connsiteX5" fmla="*/ 189795 w 4838076"/>
              <a:gd name="connsiteY5" fmla="*/ 0 h 6858000"/>
              <a:gd name="connsiteX6" fmla="*/ 184756 w 4838076"/>
              <a:gd name="connsiteY6" fmla="*/ 66675 h 6858000"/>
              <a:gd name="connsiteX7" fmla="*/ 176358 w 4838076"/>
              <a:gd name="connsiteY7" fmla="*/ 122237 h 6858000"/>
              <a:gd name="connsiteX8" fmla="*/ 166281 w 4838076"/>
              <a:gd name="connsiteY8" fmla="*/ 174625 h 6858000"/>
              <a:gd name="connsiteX9" fmla="*/ 149485 w 4838076"/>
              <a:gd name="connsiteY9" fmla="*/ 217487 h 6858000"/>
              <a:gd name="connsiteX10" fmla="*/ 132689 w 4838076"/>
              <a:gd name="connsiteY10" fmla="*/ 260350 h 6858000"/>
              <a:gd name="connsiteX11" fmla="*/ 112534 w 4838076"/>
              <a:gd name="connsiteY11" fmla="*/ 296862 h 6858000"/>
              <a:gd name="connsiteX12" fmla="*/ 92379 w 4838076"/>
              <a:gd name="connsiteY12" fmla="*/ 334962 h 6858000"/>
              <a:gd name="connsiteX13" fmla="*/ 73903 w 4838076"/>
              <a:gd name="connsiteY13" fmla="*/ 369887 h 6858000"/>
              <a:gd name="connsiteX14" fmla="*/ 55427 w 4838076"/>
              <a:gd name="connsiteY14" fmla="*/ 409575 h 6858000"/>
              <a:gd name="connsiteX15" fmla="*/ 38632 w 4838076"/>
              <a:gd name="connsiteY15" fmla="*/ 450850 h 6858000"/>
              <a:gd name="connsiteX16" fmla="*/ 23515 w 4838076"/>
              <a:gd name="connsiteY16" fmla="*/ 496887 h 6858000"/>
              <a:gd name="connsiteX17" fmla="*/ 11758 w 4838076"/>
              <a:gd name="connsiteY17" fmla="*/ 546100 h 6858000"/>
              <a:gd name="connsiteX18" fmla="*/ 3359 w 4838076"/>
              <a:gd name="connsiteY18" fmla="*/ 606425 h 6858000"/>
              <a:gd name="connsiteX19" fmla="*/ 0 w 4838076"/>
              <a:gd name="connsiteY19" fmla="*/ 673100 h 6858000"/>
              <a:gd name="connsiteX20" fmla="*/ 3359 w 4838076"/>
              <a:gd name="connsiteY20" fmla="*/ 744537 h 6858000"/>
              <a:gd name="connsiteX21" fmla="*/ 11758 w 4838076"/>
              <a:gd name="connsiteY21" fmla="*/ 801687 h 6858000"/>
              <a:gd name="connsiteX22" fmla="*/ 23515 w 4838076"/>
              <a:gd name="connsiteY22" fmla="*/ 854075 h 6858000"/>
              <a:gd name="connsiteX23" fmla="*/ 38632 w 4838076"/>
              <a:gd name="connsiteY23" fmla="*/ 901700 h 6858000"/>
              <a:gd name="connsiteX24" fmla="*/ 55427 w 4838076"/>
              <a:gd name="connsiteY24" fmla="*/ 942975 h 6858000"/>
              <a:gd name="connsiteX25" fmla="*/ 75583 w 4838076"/>
              <a:gd name="connsiteY25" fmla="*/ 981075 h 6858000"/>
              <a:gd name="connsiteX26" fmla="*/ 95738 w 4838076"/>
              <a:gd name="connsiteY26" fmla="*/ 1017587 h 6858000"/>
              <a:gd name="connsiteX27" fmla="*/ 115893 w 4838076"/>
              <a:gd name="connsiteY27" fmla="*/ 1055687 h 6858000"/>
              <a:gd name="connsiteX28" fmla="*/ 134368 w 4838076"/>
              <a:gd name="connsiteY28" fmla="*/ 1095375 h 6858000"/>
              <a:gd name="connsiteX29" fmla="*/ 152844 w 4838076"/>
              <a:gd name="connsiteY29" fmla="*/ 1136650 h 6858000"/>
              <a:gd name="connsiteX30" fmla="*/ 167960 w 4838076"/>
              <a:gd name="connsiteY30" fmla="*/ 1182687 h 6858000"/>
              <a:gd name="connsiteX31" fmla="*/ 178038 w 4838076"/>
              <a:gd name="connsiteY31" fmla="*/ 1235075 h 6858000"/>
              <a:gd name="connsiteX32" fmla="*/ 188115 w 4838076"/>
              <a:gd name="connsiteY32" fmla="*/ 1295400 h 6858000"/>
              <a:gd name="connsiteX33" fmla="*/ 189795 w 4838076"/>
              <a:gd name="connsiteY33" fmla="*/ 1363662 h 6858000"/>
              <a:gd name="connsiteX34" fmla="*/ 188115 w 4838076"/>
              <a:gd name="connsiteY34" fmla="*/ 1431925 h 6858000"/>
              <a:gd name="connsiteX35" fmla="*/ 178038 w 4838076"/>
              <a:gd name="connsiteY35" fmla="*/ 1492250 h 6858000"/>
              <a:gd name="connsiteX36" fmla="*/ 167960 w 4838076"/>
              <a:gd name="connsiteY36" fmla="*/ 1544637 h 6858000"/>
              <a:gd name="connsiteX37" fmla="*/ 152844 w 4838076"/>
              <a:gd name="connsiteY37" fmla="*/ 1589087 h 6858000"/>
              <a:gd name="connsiteX38" fmla="*/ 134368 w 4838076"/>
              <a:gd name="connsiteY38" fmla="*/ 1631950 h 6858000"/>
              <a:gd name="connsiteX39" fmla="*/ 115893 w 4838076"/>
              <a:gd name="connsiteY39" fmla="*/ 1671637 h 6858000"/>
              <a:gd name="connsiteX40" fmla="*/ 95738 w 4838076"/>
              <a:gd name="connsiteY40" fmla="*/ 1708150 h 6858000"/>
              <a:gd name="connsiteX41" fmla="*/ 75583 w 4838076"/>
              <a:gd name="connsiteY41" fmla="*/ 1743075 h 6858000"/>
              <a:gd name="connsiteX42" fmla="*/ 55427 w 4838076"/>
              <a:gd name="connsiteY42" fmla="*/ 1782762 h 6858000"/>
              <a:gd name="connsiteX43" fmla="*/ 38632 w 4838076"/>
              <a:gd name="connsiteY43" fmla="*/ 1824037 h 6858000"/>
              <a:gd name="connsiteX44" fmla="*/ 23515 w 4838076"/>
              <a:gd name="connsiteY44" fmla="*/ 1870075 h 6858000"/>
              <a:gd name="connsiteX45" fmla="*/ 11758 w 4838076"/>
              <a:gd name="connsiteY45" fmla="*/ 1922462 h 6858000"/>
              <a:gd name="connsiteX46" fmla="*/ 3359 w 4838076"/>
              <a:gd name="connsiteY46" fmla="*/ 1982787 h 6858000"/>
              <a:gd name="connsiteX47" fmla="*/ 0 w 4838076"/>
              <a:gd name="connsiteY47" fmla="*/ 2051050 h 6858000"/>
              <a:gd name="connsiteX48" fmla="*/ 3359 w 4838076"/>
              <a:gd name="connsiteY48" fmla="*/ 2119312 h 6858000"/>
              <a:gd name="connsiteX49" fmla="*/ 11758 w 4838076"/>
              <a:gd name="connsiteY49" fmla="*/ 2179637 h 6858000"/>
              <a:gd name="connsiteX50" fmla="*/ 23515 w 4838076"/>
              <a:gd name="connsiteY50" fmla="*/ 2232025 h 6858000"/>
              <a:gd name="connsiteX51" fmla="*/ 38632 w 4838076"/>
              <a:gd name="connsiteY51" fmla="*/ 2278062 h 6858000"/>
              <a:gd name="connsiteX52" fmla="*/ 55427 w 4838076"/>
              <a:gd name="connsiteY52" fmla="*/ 2319337 h 6858000"/>
              <a:gd name="connsiteX53" fmla="*/ 75583 w 4838076"/>
              <a:gd name="connsiteY53" fmla="*/ 2359025 h 6858000"/>
              <a:gd name="connsiteX54" fmla="*/ 95738 w 4838076"/>
              <a:gd name="connsiteY54" fmla="*/ 2395537 h 6858000"/>
              <a:gd name="connsiteX55" fmla="*/ 115893 w 4838076"/>
              <a:gd name="connsiteY55" fmla="*/ 2433637 h 6858000"/>
              <a:gd name="connsiteX56" fmla="*/ 134368 w 4838076"/>
              <a:gd name="connsiteY56" fmla="*/ 2471737 h 6858000"/>
              <a:gd name="connsiteX57" fmla="*/ 152844 w 4838076"/>
              <a:gd name="connsiteY57" fmla="*/ 2513012 h 6858000"/>
              <a:gd name="connsiteX58" fmla="*/ 167960 w 4838076"/>
              <a:gd name="connsiteY58" fmla="*/ 2560637 h 6858000"/>
              <a:gd name="connsiteX59" fmla="*/ 178038 w 4838076"/>
              <a:gd name="connsiteY59" fmla="*/ 2613025 h 6858000"/>
              <a:gd name="connsiteX60" fmla="*/ 188115 w 4838076"/>
              <a:gd name="connsiteY60" fmla="*/ 2671762 h 6858000"/>
              <a:gd name="connsiteX61" fmla="*/ 189795 w 4838076"/>
              <a:gd name="connsiteY61" fmla="*/ 2741612 h 6858000"/>
              <a:gd name="connsiteX62" fmla="*/ 188115 w 4838076"/>
              <a:gd name="connsiteY62" fmla="*/ 2809875 h 6858000"/>
              <a:gd name="connsiteX63" fmla="*/ 178038 w 4838076"/>
              <a:gd name="connsiteY63" fmla="*/ 2868612 h 6858000"/>
              <a:gd name="connsiteX64" fmla="*/ 167960 w 4838076"/>
              <a:gd name="connsiteY64" fmla="*/ 2922587 h 6858000"/>
              <a:gd name="connsiteX65" fmla="*/ 152844 w 4838076"/>
              <a:gd name="connsiteY65" fmla="*/ 2967037 h 6858000"/>
              <a:gd name="connsiteX66" fmla="*/ 134368 w 4838076"/>
              <a:gd name="connsiteY66" fmla="*/ 3009900 h 6858000"/>
              <a:gd name="connsiteX67" fmla="*/ 115893 w 4838076"/>
              <a:gd name="connsiteY67" fmla="*/ 3046412 h 6858000"/>
              <a:gd name="connsiteX68" fmla="*/ 95738 w 4838076"/>
              <a:gd name="connsiteY68" fmla="*/ 3084512 h 6858000"/>
              <a:gd name="connsiteX69" fmla="*/ 75583 w 4838076"/>
              <a:gd name="connsiteY69" fmla="*/ 3121025 h 6858000"/>
              <a:gd name="connsiteX70" fmla="*/ 55427 w 4838076"/>
              <a:gd name="connsiteY70" fmla="*/ 3160712 h 6858000"/>
              <a:gd name="connsiteX71" fmla="*/ 38632 w 4838076"/>
              <a:gd name="connsiteY71" fmla="*/ 3201987 h 6858000"/>
              <a:gd name="connsiteX72" fmla="*/ 23515 w 4838076"/>
              <a:gd name="connsiteY72" fmla="*/ 3248025 h 6858000"/>
              <a:gd name="connsiteX73" fmla="*/ 11758 w 4838076"/>
              <a:gd name="connsiteY73" fmla="*/ 3300412 h 6858000"/>
              <a:gd name="connsiteX74" fmla="*/ 3359 w 4838076"/>
              <a:gd name="connsiteY74" fmla="*/ 3360737 h 6858000"/>
              <a:gd name="connsiteX75" fmla="*/ 0 w 4838076"/>
              <a:gd name="connsiteY75" fmla="*/ 3427412 h 6858000"/>
              <a:gd name="connsiteX76" fmla="*/ 3359 w 4838076"/>
              <a:gd name="connsiteY76" fmla="*/ 3497262 h 6858000"/>
              <a:gd name="connsiteX77" fmla="*/ 11758 w 4838076"/>
              <a:gd name="connsiteY77" fmla="*/ 3557587 h 6858000"/>
              <a:gd name="connsiteX78" fmla="*/ 23515 w 4838076"/>
              <a:gd name="connsiteY78" fmla="*/ 3609975 h 6858000"/>
              <a:gd name="connsiteX79" fmla="*/ 38632 w 4838076"/>
              <a:gd name="connsiteY79" fmla="*/ 3656012 h 6858000"/>
              <a:gd name="connsiteX80" fmla="*/ 55427 w 4838076"/>
              <a:gd name="connsiteY80" fmla="*/ 3697287 h 6858000"/>
              <a:gd name="connsiteX81" fmla="*/ 75583 w 4838076"/>
              <a:gd name="connsiteY81" fmla="*/ 3736975 h 6858000"/>
              <a:gd name="connsiteX82" fmla="*/ 115893 w 4838076"/>
              <a:gd name="connsiteY82" fmla="*/ 3811587 h 6858000"/>
              <a:gd name="connsiteX83" fmla="*/ 134368 w 4838076"/>
              <a:gd name="connsiteY83" fmla="*/ 3848100 h 6858000"/>
              <a:gd name="connsiteX84" fmla="*/ 152844 w 4838076"/>
              <a:gd name="connsiteY84" fmla="*/ 3890962 h 6858000"/>
              <a:gd name="connsiteX85" fmla="*/ 167960 w 4838076"/>
              <a:gd name="connsiteY85" fmla="*/ 3935412 h 6858000"/>
              <a:gd name="connsiteX86" fmla="*/ 178038 w 4838076"/>
              <a:gd name="connsiteY86" fmla="*/ 3987800 h 6858000"/>
              <a:gd name="connsiteX87" fmla="*/ 188115 w 4838076"/>
              <a:gd name="connsiteY87" fmla="*/ 4048125 h 6858000"/>
              <a:gd name="connsiteX88" fmla="*/ 189795 w 4838076"/>
              <a:gd name="connsiteY88" fmla="*/ 4116387 h 6858000"/>
              <a:gd name="connsiteX89" fmla="*/ 188115 w 4838076"/>
              <a:gd name="connsiteY89" fmla="*/ 4186237 h 6858000"/>
              <a:gd name="connsiteX90" fmla="*/ 178038 w 4838076"/>
              <a:gd name="connsiteY90" fmla="*/ 4244975 h 6858000"/>
              <a:gd name="connsiteX91" fmla="*/ 167960 w 4838076"/>
              <a:gd name="connsiteY91" fmla="*/ 4297362 h 6858000"/>
              <a:gd name="connsiteX92" fmla="*/ 152844 w 4838076"/>
              <a:gd name="connsiteY92" fmla="*/ 4343400 h 6858000"/>
              <a:gd name="connsiteX93" fmla="*/ 134368 w 4838076"/>
              <a:gd name="connsiteY93" fmla="*/ 4386262 h 6858000"/>
              <a:gd name="connsiteX94" fmla="*/ 115893 w 4838076"/>
              <a:gd name="connsiteY94" fmla="*/ 4424362 h 6858000"/>
              <a:gd name="connsiteX95" fmla="*/ 75583 w 4838076"/>
              <a:gd name="connsiteY95" fmla="*/ 4498975 h 6858000"/>
              <a:gd name="connsiteX96" fmla="*/ 55427 w 4838076"/>
              <a:gd name="connsiteY96" fmla="*/ 4537075 h 6858000"/>
              <a:gd name="connsiteX97" fmla="*/ 38632 w 4838076"/>
              <a:gd name="connsiteY97" fmla="*/ 4579937 h 6858000"/>
              <a:gd name="connsiteX98" fmla="*/ 23515 w 4838076"/>
              <a:gd name="connsiteY98" fmla="*/ 4625975 h 6858000"/>
              <a:gd name="connsiteX99" fmla="*/ 11758 w 4838076"/>
              <a:gd name="connsiteY99" fmla="*/ 4678362 h 6858000"/>
              <a:gd name="connsiteX100" fmla="*/ 3359 w 4838076"/>
              <a:gd name="connsiteY100" fmla="*/ 4738687 h 6858000"/>
              <a:gd name="connsiteX101" fmla="*/ 0 w 4838076"/>
              <a:gd name="connsiteY101" fmla="*/ 4806950 h 6858000"/>
              <a:gd name="connsiteX102" fmla="*/ 3359 w 4838076"/>
              <a:gd name="connsiteY102" fmla="*/ 4875212 h 6858000"/>
              <a:gd name="connsiteX103" fmla="*/ 11758 w 4838076"/>
              <a:gd name="connsiteY103" fmla="*/ 4935537 h 6858000"/>
              <a:gd name="connsiteX104" fmla="*/ 23515 w 4838076"/>
              <a:gd name="connsiteY104" fmla="*/ 4987925 h 6858000"/>
              <a:gd name="connsiteX105" fmla="*/ 38632 w 4838076"/>
              <a:gd name="connsiteY105" fmla="*/ 5033962 h 6858000"/>
              <a:gd name="connsiteX106" fmla="*/ 55427 w 4838076"/>
              <a:gd name="connsiteY106" fmla="*/ 5075237 h 6858000"/>
              <a:gd name="connsiteX107" fmla="*/ 75583 w 4838076"/>
              <a:gd name="connsiteY107" fmla="*/ 5114925 h 6858000"/>
              <a:gd name="connsiteX108" fmla="*/ 95738 w 4838076"/>
              <a:gd name="connsiteY108" fmla="*/ 5149850 h 6858000"/>
              <a:gd name="connsiteX109" fmla="*/ 115893 w 4838076"/>
              <a:gd name="connsiteY109" fmla="*/ 5186362 h 6858000"/>
              <a:gd name="connsiteX110" fmla="*/ 134368 w 4838076"/>
              <a:gd name="connsiteY110" fmla="*/ 5226050 h 6858000"/>
              <a:gd name="connsiteX111" fmla="*/ 152844 w 4838076"/>
              <a:gd name="connsiteY111" fmla="*/ 5268912 h 6858000"/>
              <a:gd name="connsiteX112" fmla="*/ 167960 w 4838076"/>
              <a:gd name="connsiteY112" fmla="*/ 5313362 h 6858000"/>
              <a:gd name="connsiteX113" fmla="*/ 178038 w 4838076"/>
              <a:gd name="connsiteY113" fmla="*/ 5365750 h 6858000"/>
              <a:gd name="connsiteX114" fmla="*/ 188115 w 4838076"/>
              <a:gd name="connsiteY114" fmla="*/ 5426075 h 6858000"/>
              <a:gd name="connsiteX115" fmla="*/ 189795 w 4838076"/>
              <a:gd name="connsiteY115" fmla="*/ 5494337 h 6858000"/>
              <a:gd name="connsiteX116" fmla="*/ 188115 w 4838076"/>
              <a:gd name="connsiteY116" fmla="*/ 5562600 h 6858000"/>
              <a:gd name="connsiteX117" fmla="*/ 178038 w 4838076"/>
              <a:gd name="connsiteY117" fmla="*/ 5622925 h 6858000"/>
              <a:gd name="connsiteX118" fmla="*/ 167960 w 4838076"/>
              <a:gd name="connsiteY118" fmla="*/ 5675312 h 6858000"/>
              <a:gd name="connsiteX119" fmla="*/ 152844 w 4838076"/>
              <a:gd name="connsiteY119" fmla="*/ 5721350 h 6858000"/>
              <a:gd name="connsiteX120" fmla="*/ 134368 w 4838076"/>
              <a:gd name="connsiteY120" fmla="*/ 5762625 h 6858000"/>
              <a:gd name="connsiteX121" fmla="*/ 115893 w 4838076"/>
              <a:gd name="connsiteY121" fmla="*/ 5802312 h 6858000"/>
              <a:gd name="connsiteX122" fmla="*/ 95738 w 4838076"/>
              <a:gd name="connsiteY122" fmla="*/ 5840412 h 6858000"/>
              <a:gd name="connsiteX123" fmla="*/ 75583 w 4838076"/>
              <a:gd name="connsiteY123" fmla="*/ 5876925 h 6858000"/>
              <a:gd name="connsiteX124" fmla="*/ 55427 w 4838076"/>
              <a:gd name="connsiteY124" fmla="*/ 5915025 h 6858000"/>
              <a:gd name="connsiteX125" fmla="*/ 38632 w 4838076"/>
              <a:gd name="connsiteY125" fmla="*/ 5956300 h 6858000"/>
              <a:gd name="connsiteX126" fmla="*/ 23515 w 4838076"/>
              <a:gd name="connsiteY126" fmla="*/ 6003925 h 6858000"/>
              <a:gd name="connsiteX127" fmla="*/ 11758 w 4838076"/>
              <a:gd name="connsiteY127" fmla="*/ 6056312 h 6858000"/>
              <a:gd name="connsiteX128" fmla="*/ 3359 w 4838076"/>
              <a:gd name="connsiteY128" fmla="*/ 6113462 h 6858000"/>
              <a:gd name="connsiteX129" fmla="*/ 0 w 4838076"/>
              <a:gd name="connsiteY129" fmla="*/ 6183312 h 6858000"/>
              <a:gd name="connsiteX130" fmla="*/ 3359 w 4838076"/>
              <a:gd name="connsiteY130" fmla="*/ 6251575 h 6858000"/>
              <a:gd name="connsiteX131" fmla="*/ 11758 w 4838076"/>
              <a:gd name="connsiteY131" fmla="*/ 6311900 h 6858000"/>
              <a:gd name="connsiteX132" fmla="*/ 23515 w 4838076"/>
              <a:gd name="connsiteY132" fmla="*/ 6361112 h 6858000"/>
              <a:gd name="connsiteX133" fmla="*/ 38632 w 4838076"/>
              <a:gd name="connsiteY133" fmla="*/ 6407150 h 6858000"/>
              <a:gd name="connsiteX134" fmla="*/ 55427 w 4838076"/>
              <a:gd name="connsiteY134" fmla="*/ 6448425 h 6858000"/>
              <a:gd name="connsiteX135" fmla="*/ 73903 w 4838076"/>
              <a:gd name="connsiteY135" fmla="*/ 6488112 h 6858000"/>
              <a:gd name="connsiteX136" fmla="*/ 92379 w 4838076"/>
              <a:gd name="connsiteY136" fmla="*/ 6523037 h 6858000"/>
              <a:gd name="connsiteX137" fmla="*/ 112534 w 4838076"/>
              <a:gd name="connsiteY137" fmla="*/ 6561137 h 6858000"/>
              <a:gd name="connsiteX138" fmla="*/ 132689 w 4838076"/>
              <a:gd name="connsiteY138" fmla="*/ 6597650 h 6858000"/>
              <a:gd name="connsiteX139" fmla="*/ 149485 w 4838076"/>
              <a:gd name="connsiteY139" fmla="*/ 6640512 h 6858000"/>
              <a:gd name="connsiteX140" fmla="*/ 166281 w 4838076"/>
              <a:gd name="connsiteY140" fmla="*/ 6683375 h 6858000"/>
              <a:gd name="connsiteX141" fmla="*/ 176358 w 4838076"/>
              <a:gd name="connsiteY141" fmla="*/ 6735762 h 6858000"/>
              <a:gd name="connsiteX142" fmla="*/ 184756 w 4838076"/>
              <a:gd name="connsiteY142" fmla="*/ 6791325 h 6858000"/>
              <a:gd name="connsiteX143" fmla="*/ 189795 w 4838076"/>
              <a:gd name="connsiteY143" fmla="*/ 6858000 h 6858000"/>
              <a:gd name="connsiteX144" fmla="*/ 334173 w 4838076"/>
              <a:gd name="connsiteY144" fmla="*/ 6858000 h 6858000"/>
              <a:gd name="connsiteX145" fmla="*/ 334174 w 4838076"/>
              <a:gd name="connsiteY145" fmla="*/ 6858000 h 6858000"/>
              <a:gd name="connsiteX146" fmla="*/ 3459219 w 4838076"/>
              <a:gd name="connsiteY146" fmla="*/ 6858000 h 6858000"/>
              <a:gd name="connsiteX147" fmla="*/ 4417162 w 4838076"/>
              <a:gd name="connsiteY147" fmla="*/ 6858000 h 6858000"/>
              <a:gd name="connsiteX148" fmla="*/ 4838076 w 4838076"/>
              <a:gd name="connsiteY14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Lst>
            <a:rect l="l" t="t" r="r" b="b"/>
            <a:pathLst>
              <a:path w="4838076" h="6858000">
                <a:moveTo>
                  <a:pt x="4838076" y="0"/>
                </a:moveTo>
                <a:lnTo>
                  <a:pt x="4417162" y="0"/>
                </a:lnTo>
                <a:lnTo>
                  <a:pt x="3459219" y="0"/>
                </a:lnTo>
                <a:lnTo>
                  <a:pt x="334174" y="0"/>
                </a:lnTo>
                <a:lnTo>
                  <a:pt x="334173" y="0"/>
                </a:lnTo>
                <a:lnTo>
                  <a:pt x="189795" y="0"/>
                </a:lnTo>
                <a:lnTo>
                  <a:pt x="184756" y="66675"/>
                </a:lnTo>
                <a:lnTo>
                  <a:pt x="176358" y="122237"/>
                </a:lnTo>
                <a:lnTo>
                  <a:pt x="166281" y="174625"/>
                </a:lnTo>
                <a:lnTo>
                  <a:pt x="149485" y="217487"/>
                </a:lnTo>
                <a:lnTo>
                  <a:pt x="132689" y="260350"/>
                </a:lnTo>
                <a:lnTo>
                  <a:pt x="112534" y="296862"/>
                </a:lnTo>
                <a:lnTo>
                  <a:pt x="92379" y="334962"/>
                </a:lnTo>
                <a:lnTo>
                  <a:pt x="73903" y="369887"/>
                </a:lnTo>
                <a:lnTo>
                  <a:pt x="55427" y="409575"/>
                </a:lnTo>
                <a:lnTo>
                  <a:pt x="38632" y="450850"/>
                </a:lnTo>
                <a:lnTo>
                  <a:pt x="23515" y="496887"/>
                </a:lnTo>
                <a:lnTo>
                  <a:pt x="11758" y="546100"/>
                </a:lnTo>
                <a:lnTo>
                  <a:pt x="3359" y="606425"/>
                </a:lnTo>
                <a:lnTo>
                  <a:pt x="0" y="673100"/>
                </a:lnTo>
                <a:lnTo>
                  <a:pt x="3359" y="744537"/>
                </a:lnTo>
                <a:lnTo>
                  <a:pt x="11758" y="801687"/>
                </a:lnTo>
                <a:lnTo>
                  <a:pt x="23515" y="854075"/>
                </a:lnTo>
                <a:lnTo>
                  <a:pt x="38632" y="901700"/>
                </a:lnTo>
                <a:lnTo>
                  <a:pt x="55427" y="942975"/>
                </a:lnTo>
                <a:lnTo>
                  <a:pt x="75583" y="981075"/>
                </a:lnTo>
                <a:lnTo>
                  <a:pt x="95738" y="1017587"/>
                </a:lnTo>
                <a:lnTo>
                  <a:pt x="115893" y="1055687"/>
                </a:lnTo>
                <a:lnTo>
                  <a:pt x="134368" y="1095375"/>
                </a:lnTo>
                <a:lnTo>
                  <a:pt x="152844" y="1136650"/>
                </a:lnTo>
                <a:lnTo>
                  <a:pt x="167960" y="1182687"/>
                </a:lnTo>
                <a:lnTo>
                  <a:pt x="178038" y="1235075"/>
                </a:lnTo>
                <a:lnTo>
                  <a:pt x="188115" y="1295400"/>
                </a:lnTo>
                <a:lnTo>
                  <a:pt x="189795" y="1363662"/>
                </a:lnTo>
                <a:lnTo>
                  <a:pt x="188115" y="1431925"/>
                </a:lnTo>
                <a:lnTo>
                  <a:pt x="178038" y="1492250"/>
                </a:lnTo>
                <a:lnTo>
                  <a:pt x="167960" y="1544637"/>
                </a:lnTo>
                <a:lnTo>
                  <a:pt x="152844" y="1589087"/>
                </a:lnTo>
                <a:lnTo>
                  <a:pt x="134368" y="1631950"/>
                </a:lnTo>
                <a:lnTo>
                  <a:pt x="115893" y="1671637"/>
                </a:lnTo>
                <a:lnTo>
                  <a:pt x="95738" y="1708150"/>
                </a:lnTo>
                <a:lnTo>
                  <a:pt x="75583" y="1743075"/>
                </a:lnTo>
                <a:lnTo>
                  <a:pt x="55427" y="1782762"/>
                </a:lnTo>
                <a:lnTo>
                  <a:pt x="38632" y="1824037"/>
                </a:lnTo>
                <a:lnTo>
                  <a:pt x="23515" y="1870075"/>
                </a:lnTo>
                <a:lnTo>
                  <a:pt x="11758" y="1922462"/>
                </a:lnTo>
                <a:lnTo>
                  <a:pt x="3359" y="1982787"/>
                </a:lnTo>
                <a:lnTo>
                  <a:pt x="0" y="2051050"/>
                </a:lnTo>
                <a:lnTo>
                  <a:pt x="3359" y="2119312"/>
                </a:lnTo>
                <a:lnTo>
                  <a:pt x="11758" y="2179637"/>
                </a:lnTo>
                <a:lnTo>
                  <a:pt x="23515" y="2232025"/>
                </a:lnTo>
                <a:lnTo>
                  <a:pt x="38632" y="2278062"/>
                </a:lnTo>
                <a:lnTo>
                  <a:pt x="55427" y="2319337"/>
                </a:lnTo>
                <a:lnTo>
                  <a:pt x="75583" y="2359025"/>
                </a:lnTo>
                <a:lnTo>
                  <a:pt x="95738" y="2395537"/>
                </a:lnTo>
                <a:lnTo>
                  <a:pt x="115893" y="2433637"/>
                </a:lnTo>
                <a:lnTo>
                  <a:pt x="134368" y="2471737"/>
                </a:lnTo>
                <a:lnTo>
                  <a:pt x="152844" y="2513012"/>
                </a:lnTo>
                <a:lnTo>
                  <a:pt x="167960" y="2560637"/>
                </a:lnTo>
                <a:lnTo>
                  <a:pt x="178038" y="2613025"/>
                </a:lnTo>
                <a:lnTo>
                  <a:pt x="188115" y="2671762"/>
                </a:lnTo>
                <a:lnTo>
                  <a:pt x="189795" y="2741612"/>
                </a:lnTo>
                <a:lnTo>
                  <a:pt x="188115" y="2809875"/>
                </a:lnTo>
                <a:lnTo>
                  <a:pt x="178038" y="2868612"/>
                </a:lnTo>
                <a:lnTo>
                  <a:pt x="167960" y="2922587"/>
                </a:lnTo>
                <a:lnTo>
                  <a:pt x="152844" y="2967037"/>
                </a:lnTo>
                <a:lnTo>
                  <a:pt x="134368" y="3009900"/>
                </a:lnTo>
                <a:lnTo>
                  <a:pt x="115893" y="3046412"/>
                </a:lnTo>
                <a:lnTo>
                  <a:pt x="95738" y="3084512"/>
                </a:lnTo>
                <a:lnTo>
                  <a:pt x="75583" y="3121025"/>
                </a:lnTo>
                <a:lnTo>
                  <a:pt x="55427" y="3160712"/>
                </a:lnTo>
                <a:lnTo>
                  <a:pt x="38632" y="3201987"/>
                </a:lnTo>
                <a:lnTo>
                  <a:pt x="23515" y="3248025"/>
                </a:lnTo>
                <a:lnTo>
                  <a:pt x="11758" y="3300412"/>
                </a:lnTo>
                <a:lnTo>
                  <a:pt x="3359" y="3360737"/>
                </a:lnTo>
                <a:lnTo>
                  <a:pt x="0" y="3427412"/>
                </a:lnTo>
                <a:lnTo>
                  <a:pt x="3359" y="3497262"/>
                </a:lnTo>
                <a:lnTo>
                  <a:pt x="11758" y="3557587"/>
                </a:lnTo>
                <a:lnTo>
                  <a:pt x="23515" y="3609975"/>
                </a:lnTo>
                <a:lnTo>
                  <a:pt x="38632" y="3656012"/>
                </a:lnTo>
                <a:lnTo>
                  <a:pt x="55427" y="3697287"/>
                </a:lnTo>
                <a:lnTo>
                  <a:pt x="75583" y="3736975"/>
                </a:lnTo>
                <a:lnTo>
                  <a:pt x="115893" y="3811587"/>
                </a:lnTo>
                <a:lnTo>
                  <a:pt x="134368" y="3848100"/>
                </a:lnTo>
                <a:lnTo>
                  <a:pt x="152844" y="3890962"/>
                </a:lnTo>
                <a:lnTo>
                  <a:pt x="167960" y="3935412"/>
                </a:lnTo>
                <a:lnTo>
                  <a:pt x="178038" y="3987800"/>
                </a:lnTo>
                <a:lnTo>
                  <a:pt x="188115" y="4048125"/>
                </a:lnTo>
                <a:lnTo>
                  <a:pt x="189795" y="4116387"/>
                </a:lnTo>
                <a:lnTo>
                  <a:pt x="188115" y="4186237"/>
                </a:lnTo>
                <a:lnTo>
                  <a:pt x="178038" y="4244975"/>
                </a:lnTo>
                <a:lnTo>
                  <a:pt x="167960" y="4297362"/>
                </a:lnTo>
                <a:lnTo>
                  <a:pt x="152844" y="4343400"/>
                </a:lnTo>
                <a:lnTo>
                  <a:pt x="134368" y="4386262"/>
                </a:lnTo>
                <a:lnTo>
                  <a:pt x="115893" y="4424362"/>
                </a:lnTo>
                <a:lnTo>
                  <a:pt x="75583" y="4498975"/>
                </a:lnTo>
                <a:lnTo>
                  <a:pt x="55427" y="4537075"/>
                </a:lnTo>
                <a:lnTo>
                  <a:pt x="38632" y="4579937"/>
                </a:lnTo>
                <a:lnTo>
                  <a:pt x="23515" y="4625975"/>
                </a:lnTo>
                <a:lnTo>
                  <a:pt x="11758" y="4678362"/>
                </a:lnTo>
                <a:lnTo>
                  <a:pt x="3359" y="4738687"/>
                </a:lnTo>
                <a:lnTo>
                  <a:pt x="0" y="4806950"/>
                </a:lnTo>
                <a:lnTo>
                  <a:pt x="3359" y="4875212"/>
                </a:lnTo>
                <a:lnTo>
                  <a:pt x="11758" y="4935537"/>
                </a:lnTo>
                <a:lnTo>
                  <a:pt x="23515" y="4987925"/>
                </a:lnTo>
                <a:lnTo>
                  <a:pt x="38632" y="5033962"/>
                </a:lnTo>
                <a:lnTo>
                  <a:pt x="55427" y="5075237"/>
                </a:lnTo>
                <a:lnTo>
                  <a:pt x="75583" y="5114925"/>
                </a:lnTo>
                <a:lnTo>
                  <a:pt x="95738" y="5149850"/>
                </a:lnTo>
                <a:lnTo>
                  <a:pt x="115893" y="5186362"/>
                </a:lnTo>
                <a:lnTo>
                  <a:pt x="134368" y="5226050"/>
                </a:lnTo>
                <a:lnTo>
                  <a:pt x="152844" y="5268912"/>
                </a:lnTo>
                <a:lnTo>
                  <a:pt x="167960" y="5313362"/>
                </a:lnTo>
                <a:lnTo>
                  <a:pt x="178038" y="5365750"/>
                </a:lnTo>
                <a:lnTo>
                  <a:pt x="188115" y="5426075"/>
                </a:lnTo>
                <a:lnTo>
                  <a:pt x="189795" y="5494337"/>
                </a:lnTo>
                <a:lnTo>
                  <a:pt x="188115" y="5562600"/>
                </a:lnTo>
                <a:lnTo>
                  <a:pt x="178038" y="5622925"/>
                </a:lnTo>
                <a:lnTo>
                  <a:pt x="167960" y="5675312"/>
                </a:lnTo>
                <a:lnTo>
                  <a:pt x="152844" y="5721350"/>
                </a:lnTo>
                <a:lnTo>
                  <a:pt x="134368" y="5762625"/>
                </a:lnTo>
                <a:lnTo>
                  <a:pt x="115893" y="5802312"/>
                </a:lnTo>
                <a:lnTo>
                  <a:pt x="95738" y="5840412"/>
                </a:lnTo>
                <a:lnTo>
                  <a:pt x="75583" y="5876925"/>
                </a:lnTo>
                <a:lnTo>
                  <a:pt x="55427" y="5915025"/>
                </a:lnTo>
                <a:lnTo>
                  <a:pt x="38632" y="5956300"/>
                </a:lnTo>
                <a:lnTo>
                  <a:pt x="23515" y="6003925"/>
                </a:lnTo>
                <a:lnTo>
                  <a:pt x="11758" y="6056312"/>
                </a:lnTo>
                <a:lnTo>
                  <a:pt x="3359" y="6113462"/>
                </a:lnTo>
                <a:lnTo>
                  <a:pt x="0" y="6183312"/>
                </a:lnTo>
                <a:lnTo>
                  <a:pt x="3359" y="6251575"/>
                </a:lnTo>
                <a:lnTo>
                  <a:pt x="11758" y="6311900"/>
                </a:lnTo>
                <a:lnTo>
                  <a:pt x="23515" y="6361112"/>
                </a:lnTo>
                <a:lnTo>
                  <a:pt x="38632" y="6407150"/>
                </a:lnTo>
                <a:lnTo>
                  <a:pt x="55427" y="6448425"/>
                </a:lnTo>
                <a:lnTo>
                  <a:pt x="73903" y="6488112"/>
                </a:lnTo>
                <a:lnTo>
                  <a:pt x="92379" y="6523037"/>
                </a:lnTo>
                <a:lnTo>
                  <a:pt x="112534" y="6561137"/>
                </a:lnTo>
                <a:lnTo>
                  <a:pt x="132689" y="6597650"/>
                </a:lnTo>
                <a:lnTo>
                  <a:pt x="149485" y="6640512"/>
                </a:lnTo>
                <a:lnTo>
                  <a:pt x="166281" y="6683375"/>
                </a:lnTo>
                <a:lnTo>
                  <a:pt x="176358" y="6735762"/>
                </a:lnTo>
                <a:lnTo>
                  <a:pt x="184756" y="6791325"/>
                </a:lnTo>
                <a:lnTo>
                  <a:pt x="189795" y="6858000"/>
                </a:lnTo>
                <a:lnTo>
                  <a:pt x="334173" y="6858000"/>
                </a:lnTo>
                <a:lnTo>
                  <a:pt x="334174" y="6858000"/>
                </a:lnTo>
                <a:lnTo>
                  <a:pt x="3459219" y="6858000"/>
                </a:lnTo>
                <a:lnTo>
                  <a:pt x="4417162" y="6858000"/>
                </a:lnTo>
                <a:lnTo>
                  <a:pt x="4838076" y="6858000"/>
                </a:lnTo>
                <a:close/>
              </a:path>
            </a:pathLst>
          </a:custGeom>
          <a:solidFill>
            <a:schemeClr val="accent1">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C3F81378-CE3C-4F72-8F48-3576265E45CF}"/>
              </a:ext>
            </a:extLst>
          </p:cNvPr>
          <p:cNvSpPr>
            <a:spLocks noGrp="1"/>
          </p:cNvSpPr>
          <p:nvPr>
            <p:ph type="title"/>
          </p:nvPr>
        </p:nvSpPr>
        <p:spPr>
          <a:xfrm>
            <a:off x="727038" y="282005"/>
            <a:ext cx="3384000" cy="1492132"/>
          </a:xfrm>
        </p:spPr>
        <p:txBody>
          <a:bodyPr anchor="t">
            <a:normAutofit fontScale="90000"/>
          </a:bodyPr>
          <a:lstStyle/>
          <a:p>
            <a:r>
              <a:rPr lang="en-US" dirty="0">
                <a:solidFill>
                  <a:schemeClr val="bg1"/>
                </a:solidFill>
                <a:latin typeface="Bahnschrift SemiBold" panose="020B0502040204020203" pitchFamily="34" charset="0"/>
              </a:rPr>
              <a:t>Alexandria Housing Authority </a:t>
            </a:r>
          </a:p>
        </p:txBody>
      </p:sp>
      <p:sp>
        <p:nvSpPr>
          <p:cNvPr id="3" name="Content Placeholder 2">
            <a:extLst>
              <a:ext uri="{FF2B5EF4-FFF2-40B4-BE49-F238E27FC236}">
                <a16:creationId xmlns:a16="http://schemas.microsoft.com/office/drawing/2014/main" id="{FE06892E-9DF9-4BC4-B881-17272197CA19}"/>
              </a:ext>
            </a:extLst>
          </p:cNvPr>
          <p:cNvSpPr>
            <a:spLocks noGrp="1"/>
          </p:cNvSpPr>
          <p:nvPr>
            <p:ph idx="1"/>
          </p:nvPr>
        </p:nvSpPr>
        <p:spPr>
          <a:xfrm>
            <a:off x="654849" y="2184081"/>
            <a:ext cx="3384000" cy="1792847"/>
          </a:xfrm>
        </p:spPr>
        <p:txBody>
          <a:bodyPr>
            <a:normAutofit/>
          </a:bodyPr>
          <a:lstStyle/>
          <a:p>
            <a:r>
              <a:rPr lang="en-US" sz="2000" dirty="0">
                <a:solidFill>
                  <a:schemeClr val="bg1">
                    <a:alpha val="60000"/>
                  </a:schemeClr>
                </a:solidFill>
              </a:rPr>
              <a:t>Our mission</a:t>
            </a:r>
          </a:p>
          <a:p>
            <a:r>
              <a:rPr lang="en-US" sz="2000" dirty="0">
                <a:solidFill>
                  <a:schemeClr val="bg1">
                    <a:alpha val="60000"/>
                  </a:schemeClr>
                </a:solidFill>
              </a:rPr>
              <a:t>Our Commissioners, Staff &amp; Partners </a:t>
            </a:r>
          </a:p>
          <a:p>
            <a:endParaRPr lang="en-US" sz="2000" dirty="0">
              <a:solidFill>
                <a:schemeClr val="bg1">
                  <a:alpha val="60000"/>
                </a:schemeClr>
              </a:solidFill>
            </a:endParaRPr>
          </a:p>
        </p:txBody>
      </p:sp>
      <p:pic>
        <p:nvPicPr>
          <p:cNvPr id="4" name="Picture 3">
            <a:extLst>
              <a:ext uri="{FF2B5EF4-FFF2-40B4-BE49-F238E27FC236}">
                <a16:creationId xmlns:a16="http://schemas.microsoft.com/office/drawing/2014/main" id="{B5AE9416-D891-4726-A246-F339F6DD133E}"/>
              </a:ext>
            </a:extLst>
          </p:cNvPr>
          <p:cNvPicPr>
            <a:picLocks noChangeAspect="1"/>
          </p:cNvPicPr>
          <p:nvPr/>
        </p:nvPicPr>
        <p:blipFill rotWithShape="1">
          <a:blip r:embed="rId2"/>
          <a:srcRect l="34193" t="21482" r="33125" b="6296"/>
          <a:stretch/>
        </p:blipFill>
        <p:spPr>
          <a:xfrm>
            <a:off x="5420273" y="902042"/>
            <a:ext cx="3576908" cy="480185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a:extLst>
              <a:ext uri="{FF2B5EF4-FFF2-40B4-BE49-F238E27FC236}">
                <a16:creationId xmlns:a16="http://schemas.microsoft.com/office/drawing/2014/main" id="{0C12BA55-2700-4919-891E-BE12CBCC26B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958454" y="1090769"/>
            <a:ext cx="1471161" cy="1183700"/>
          </a:xfrm>
          <a:prstGeom prst="rect">
            <a:avLst/>
          </a:prstGeom>
          <a:noFill/>
          <a:ln>
            <a:noFill/>
          </a:ln>
        </p:spPr>
      </p:pic>
      <p:pic>
        <p:nvPicPr>
          <p:cNvPr id="10" name="Content Placeholder 6" descr="Logo&#10;&#10;Description automatically generated">
            <a:extLst>
              <a:ext uri="{FF2B5EF4-FFF2-40B4-BE49-F238E27FC236}">
                <a16:creationId xmlns:a16="http://schemas.microsoft.com/office/drawing/2014/main" id="{7C1AC79F-FB75-4D57-94FE-9296597D7F99}"/>
              </a:ext>
            </a:extLst>
          </p:cNvPr>
          <p:cNvPicPr>
            <a:picLocks noChangeAspect="1"/>
          </p:cNvPicPr>
          <p:nvPr/>
        </p:nvPicPr>
        <p:blipFill rotWithShape="1">
          <a:blip r:embed="rId4">
            <a:extLst>
              <a:ext uri="{28A0092B-C50C-407E-A947-70E740481C1C}">
                <a14:useLocalDpi xmlns:a14="http://schemas.microsoft.com/office/drawing/2010/main" val="0"/>
              </a:ext>
            </a:extLst>
          </a:blip>
          <a:srcRect r="71993"/>
          <a:stretch/>
        </p:blipFill>
        <p:spPr>
          <a:xfrm>
            <a:off x="9981925" y="2401343"/>
            <a:ext cx="1424220" cy="1290520"/>
          </a:xfrm>
          <a:prstGeom prst="rect">
            <a:avLst/>
          </a:prstGeom>
        </p:spPr>
      </p:pic>
      <p:pic>
        <p:nvPicPr>
          <p:cNvPr id="12" name="Picture 11" descr="A picture containing text&#10;&#10;Description automatically generated">
            <a:extLst>
              <a:ext uri="{FF2B5EF4-FFF2-40B4-BE49-F238E27FC236}">
                <a16:creationId xmlns:a16="http://schemas.microsoft.com/office/drawing/2014/main" id="{29F51050-08F3-4A43-B0E9-8AE9BF11184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86728" y="3887508"/>
            <a:ext cx="1750423" cy="558999"/>
          </a:xfrm>
          <a:prstGeom prst="rect">
            <a:avLst/>
          </a:prstGeom>
        </p:spPr>
      </p:pic>
      <p:pic>
        <p:nvPicPr>
          <p:cNvPr id="14" name="Picture 13" descr="Text&#10;&#10;Description automatically generated">
            <a:extLst>
              <a:ext uri="{FF2B5EF4-FFF2-40B4-BE49-F238E27FC236}">
                <a16:creationId xmlns:a16="http://schemas.microsoft.com/office/drawing/2014/main" id="{7B5CB9F8-6AD7-42C3-A14A-B1F9071DD28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69357" y="5894672"/>
            <a:ext cx="2146300" cy="536575"/>
          </a:xfrm>
          <a:prstGeom prst="rect">
            <a:avLst/>
          </a:prstGeom>
        </p:spPr>
      </p:pic>
      <p:sp>
        <p:nvSpPr>
          <p:cNvPr id="5" name="TextBox 4">
            <a:extLst>
              <a:ext uri="{FF2B5EF4-FFF2-40B4-BE49-F238E27FC236}">
                <a16:creationId xmlns:a16="http://schemas.microsoft.com/office/drawing/2014/main" id="{52D2B417-0359-4AEB-A80E-7245D16553B4}"/>
              </a:ext>
            </a:extLst>
          </p:cNvPr>
          <p:cNvSpPr txBox="1"/>
          <p:nvPr/>
        </p:nvSpPr>
        <p:spPr>
          <a:xfrm>
            <a:off x="260793" y="3662595"/>
            <a:ext cx="4064360" cy="2308324"/>
          </a:xfrm>
          <a:prstGeom prst="rect">
            <a:avLst/>
          </a:prstGeom>
          <a:noFill/>
        </p:spPr>
        <p:txBody>
          <a:bodyPr wrap="square" rtlCol="0">
            <a:spAutoFit/>
          </a:bodyPr>
          <a:lstStyle/>
          <a:p>
            <a:pPr algn="ctr"/>
            <a:r>
              <a:rPr lang="en-US" sz="2400" dirty="0">
                <a:solidFill>
                  <a:schemeClr val="bg1"/>
                </a:solidFill>
              </a:rPr>
              <a:t>The Alexandria Housing Authority is committed to providing affordable housing, quality of life initiatives and building safe communities one family at a time. </a:t>
            </a:r>
          </a:p>
        </p:txBody>
      </p:sp>
      <p:pic>
        <p:nvPicPr>
          <p:cNvPr id="15" name="Picture 14">
            <a:extLst>
              <a:ext uri="{FF2B5EF4-FFF2-40B4-BE49-F238E27FC236}">
                <a16:creationId xmlns:a16="http://schemas.microsoft.com/office/drawing/2014/main" id="{D59F11CB-47AA-442F-AB0D-43F6F30F9A01}"/>
              </a:ext>
            </a:extLst>
          </p:cNvPr>
          <p:cNvPicPr/>
          <p:nvPr/>
        </p:nvPicPr>
        <p:blipFill rotWithShape="1">
          <a:blip r:embed="rId7">
            <a:extLst>
              <a:ext uri="{28A0092B-C50C-407E-A947-70E740481C1C}">
                <a14:useLocalDpi xmlns:a14="http://schemas.microsoft.com/office/drawing/2010/main" val="0"/>
              </a:ext>
            </a:extLst>
          </a:blip>
          <a:srcRect l="23818" t="13113" r="60161" b="78267"/>
          <a:stretch/>
        </p:blipFill>
        <p:spPr bwMode="auto">
          <a:xfrm>
            <a:off x="9762836" y="4747490"/>
            <a:ext cx="2079135" cy="755891"/>
          </a:xfrm>
          <a:prstGeom prst="rect">
            <a:avLst/>
          </a:prstGeom>
          <a:ln>
            <a:noFill/>
          </a:ln>
          <a:extLst>
            <a:ext uri="{53640926-AAD7-44D8-BBD7-CCE9431645EC}">
              <a14:shadowObscured xmlns:a14="http://schemas.microsoft.com/office/drawing/2010/main"/>
            </a:ext>
          </a:extLst>
        </p:spPr>
      </p:pic>
      <p:pic>
        <p:nvPicPr>
          <p:cNvPr id="1026" name="Picture 2">
            <a:extLst>
              <a:ext uri="{FF2B5EF4-FFF2-40B4-BE49-F238E27FC236}">
                <a16:creationId xmlns:a16="http://schemas.microsoft.com/office/drawing/2014/main" id="{8613CE04-932E-4BDD-A13B-83D14E3F000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981925" y="319711"/>
            <a:ext cx="1537925" cy="771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66902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232B152-3720-4D3B-97ED-45CE5483F1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11BAB570-FF10-4E96-8A3F-FA9804702B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4693698" cy="6858000"/>
          </a:xfrm>
          <a:custGeom>
            <a:avLst/>
            <a:gdLst>
              <a:gd name="connsiteX0" fmla="*/ 0 w 4693698"/>
              <a:gd name="connsiteY0" fmla="*/ 0 h 6858000"/>
              <a:gd name="connsiteX1" fmla="*/ 420914 w 4693698"/>
              <a:gd name="connsiteY1" fmla="*/ 0 h 6858000"/>
              <a:gd name="connsiteX2" fmla="*/ 1582057 w 4693698"/>
              <a:gd name="connsiteY2" fmla="*/ 0 h 6858000"/>
              <a:gd name="connsiteX3" fmla="*/ 4503903 w 4693698"/>
              <a:gd name="connsiteY3" fmla="*/ 0 h 6858000"/>
              <a:gd name="connsiteX4" fmla="*/ 4508943 w 4693698"/>
              <a:gd name="connsiteY4" fmla="*/ 66675 h 6858000"/>
              <a:gd name="connsiteX5" fmla="*/ 4517340 w 4693698"/>
              <a:gd name="connsiteY5" fmla="*/ 122237 h 6858000"/>
              <a:gd name="connsiteX6" fmla="*/ 4527418 w 4693698"/>
              <a:gd name="connsiteY6" fmla="*/ 174625 h 6858000"/>
              <a:gd name="connsiteX7" fmla="*/ 4544214 w 4693698"/>
              <a:gd name="connsiteY7" fmla="*/ 217487 h 6858000"/>
              <a:gd name="connsiteX8" fmla="*/ 4561010 w 4693698"/>
              <a:gd name="connsiteY8" fmla="*/ 260350 h 6858000"/>
              <a:gd name="connsiteX9" fmla="*/ 4581165 w 4693698"/>
              <a:gd name="connsiteY9" fmla="*/ 296862 h 6858000"/>
              <a:gd name="connsiteX10" fmla="*/ 4601320 w 4693698"/>
              <a:gd name="connsiteY10" fmla="*/ 334962 h 6858000"/>
              <a:gd name="connsiteX11" fmla="*/ 4619796 w 4693698"/>
              <a:gd name="connsiteY11" fmla="*/ 369887 h 6858000"/>
              <a:gd name="connsiteX12" fmla="*/ 4638271 w 4693698"/>
              <a:gd name="connsiteY12" fmla="*/ 409575 h 6858000"/>
              <a:gd name="connsiteX13" fmla="*/ 4655067 w 4693698"/>
              <a:gd name="connsiteY13" fmla="*/ 450850 h 6858000"/>
              <a:gd name="connsiteX14" fmla="*/ 4670184 w 4693698"/>
              <a:gd name="connsiteY14" fmla="*/ 496887 h 6858000"/>
              <a:gd name="connsiteX15" fmla="*/ 4681941 w 4693698"/>
              <a:gd name="connsiteY15" fmla="*/ 546100 h 6858000"/>
              <a:gd name="connsiteX16" fmla="*/ 4690339 w 4693698"/>
              <a:gd name="connsiteY16" fmla="*/ 606425 h 6858000"/>
              <a:gd name="connsiteX17" fmla="*/ 4693698 w 4693698"/>
              <a:gd name="connsiteY17" fmla="*/ 673100 h 6858000"/>
              <a:gd name="connsiteX18" fmla="*/ 4690339 w 4693698"/>
              <a:gd name="connsiteY18" fmla="*/ 744537 h 6858000"/>
              <a:gd name="connsiteX19" fmla="*/ 4681941 w 4693698"/>
              <a:gd name="connsiteY19" fmla="*/ 801687 h 6858000"/>
              <a:gd name="connsiteX20" fmla="*/ 4670184 w 4693698"/>
              <a:gd name="connsiteY20" fmla="*/ 854075 h 6858000"/>
              <a:gd name="connsiteX21" fmla="*/ 4655067 w 4693698"/>
              <a:gd name="connsiteY21" fmla="*/ 901700 h 6858000"/>
              <a:gd name="connsiteX22" fmla="*/ 4638271 w 4693698"/>
              <a:gd name="connsiteY22" fmla="*/ 942975 h 6858000"/>
              <a:gd name="connsiteX23" fmla="*/ 4618116 w 4693698"/>
              <a:gd name="connsiteY23" fmla="*/ 981075 h 6858000"/>
              <a:gd name="connsiteX24" fmla="*/ 4597961 w 4693698"/>
              <a:gd name="connsiteY24" fmla="*/ 1017587 h 6858000"/>
              <a:gd name="connsiteX25" fmla="*/ 4577806 w 4693698"/>
              <a:gd name="connsiteY25" fmla="*/ 1055687 h 6858000"/>
              <a:gd name="connsiteX26" fmla="*/ 4559330 w 4693698"/>
              <a:gd name="connsiteY26" fmla="*/ 1095375 h 6858000"/>
              <a:gd name="connsiteX27" fmla="*/ 4540854 w 4693698"/>
              <a:gd name="connsiteY27" fmla="*/ 1136650 h 6858000"/>
              <a:gd name="connsiteX28" fmla="*/ 4525739 w 4693698"/>
              <a:gd name="connsiteY28" fmla="*/ 1182687 h 6858000"/>
              <a:gd name="connsiteX29" fmla="*/ 4515661 w 4693698"/>
              <a:gd name="connsiteY29" fmla="*/ 1235075 h 6858000"/>
              <a:gd name="connsiteX30" fmla="*/ 4505583 w 4693698"/>
              <a:gd name="connsiteY30" fmla="*/ 1295400 h 6858000"/>
              <a:gd name="connsiteX31" fmla="*/ 4503903 w 4693698"/>
              <a:gd name="connsiteY31" fmla="*/ 1363662 h 6858000"/>
              <a:gd name="connsiteX32" fmla="*/ 4505583 w 4693698"/>
              <a:gd name="connsiteY32" fmla="*/ 1431925 h 6858000"/>
              <a:gd name="connsiteX33" fmla="*/ 4515661 w 4693698"/>
              <a:gd name="connsiteY33" fmla="*/ 1492250 h 6858000"/>
              <a:gd name="connsiteX34" fmla="*/ 4525739 w 4693698"/>
              <a:gd name="connsiteY34" fmla="*/ 1544637 h 6858000"/>
              <a:gd name="connsiteX35" fmla="*/ 4540854 w 4693698"/>
              <a:gd name="connsiteY35" fmla="*/ 1589087 h 6858000"/>
              <a:gd name="connsiteX36" fmla="*/ 4559330 w 4693698"/>
              <a:gd name="connsiteY36" fmla="*/ 1631950 h 6858000"/>
              <a:gd name="connsiteX37" fmla="*/ 4577806 w 4693698"/>
              <a:gd name="connsiteY37" fmla="*/ 1671637 h 6858000"/>
              <a:gd name="connsiteX38" fmla="*/ 4597961 w 4693698"/>
              <a:gd name="connsiteY38" fmla="*/ 1708150 h 6858000"/>
              <a:gd name="connsiteX39" fmla="*/ 4618116 w 4693698"/>
              <a:gd name="connsiteY39" fmla="*/ 1743075 h 6858000"/>
              <a:gd name="connsiteX40" fmla="*/ 4638271 w 4693698"/>
              <a:gd name="connsiteY40" fmla="*/ 1782762 h 6858000"/>
              <a:gd name="connsiteX41" fmla="*/ 4655067 w 4693698"/>
              <a:gd name="connsiteY41" fmla="*/ 1824037 h 6858000"/>
              <a:gd name="connsiteX42" fmla="*/ 4670184 w 4693698"/>
              <a:gd name="connsiteY42" fmla="*/ 1870075 h 6858000"/>
              <a:gd name="connsiteX43" fmla="*/ 4681941 w 4693698"/>
              <a:gd name="connsiteY43" fmla="*/ 1922462 h 6858000"/>
              <a:gd name="connsiteX44" fmla="*/ 4690339 w 4693698"/>
              <a:gd name="connsiteY44" fmla="*/ 1982787 h 6858000"/>
              <a:gd name="connsiteX45" fmla="*/ 4693698 w 4693698"/>
              <a:gd name="connsiteY45" fmla="*/ 2051050 h 6858000"/>
              <a:gd name="connsiteX46" fmla="*/ 4690339 w 4693698"/>
              <a:gd name="connsiteY46" fmla="*/ 2119312 h 6858000"/>
              <a:gd name="connsiteX47" fmla="*/ 4681941 w 4693698"/>
              <a:gd name="connsiteY47" fmla="*/ 2179637 h 6858000"/>
              <a:gd name="connsiteX48" fmla="*/ 4670184 w 4693698"/>
              <a:gd name="connsiteY48" fmla="*/ 2232025 h 6858000"/>
              <a:gd name="connsiteX49" fmla="*/ 4655067 w 4693698"/>
              <a:gd name="connsiteY49" fmla="*/ 2278062 h 6858000"/>
              <a:gd name="connsiteX50" fmla="*/ 4638271 w 4693698"/>
              <a:gd name="connsiteY50" fmla="*/ 2319337 h 6858000"/>
              <a:gd name="connsiteX51" fmla="*/ 4618116 w 4693698"/>
              <a:gd name="connsiteY51" fmla="*/ 2359025 h 6858000"/>
              <a:gd name="connsiteX52" fmla="*/ 4597961 w 4693698"/>
              <a:gd name="connsiteY52" fmla="*/ 2395537 h 6858000"/>
              <a:gd name="connsiteX53" fmla="*/ 4577806 w 4693698"/>
              <a:gd name="connsiteY53" fmla="*/ 2433637 h 6858000"/>
              <a:gd name="connsiteX54" fmla="*/ 4559330 w 4693698"/>
              <a:gd name="connsiteY54" fmla="*/ 2471737 h 6858000"/>
              <a:gd name="connsiteX55" fmla="*/ 4540854 w 4693698"/>
              <a:gd name="connsiteY55" fmla="*/ 2513012 h 6858000"/>
              <a:gd name="connsiteX56" fmla="*/ 4525739 w 4693698"/>
              <a:gd name="connsiteY56" fmla="*/ 2560637 h 6858000"/>
              <a:gd name="connsiteX57" fmla="*/ 4515661 w 4693698"/>
              <a:gd name="connsiteY57" fmla="*/ 2613025 h 6858000"/>
              <a:gd name="connsiteX58" fmla="*/ 4505583 w 4693698"/>
              <a:gd name="connsiteY58" fmla="*/ 2671762 h 6858000"/>
              <a:gd name="connsiteX59" fmla="*/ 4503903 w 4693698"/>
              <a:gd name="connsiteY59" fmla="*/ 2741612 h 6858000"/>
              <a:gd name="connsiteX60" fmla="*/ 4505583 w 4693698"/>
              <a:gd name="connsiteY60" fmla="*/ 2809875 h 6858000"/>
              <a:gd name="connsiteX61" fmla="*/ 4515661 w 4693698"/>
              <a:gd name="connsiteY61" fmla="*/ 2868612 h 6858000"/>
              <a:gd name="connsiteX62" fmla="*/ 4525739 w 4693698"/>
              <a:gd name="connsiteY62" fmla="*/ 2922587 h 6858000"/>
              <a:gd name="connsiteX63" fmla="*/ 4540854 w 4693698"/>
              <a:gd name="connsiteY63" fmla="*/ 2967037 h 6858000"/>
              <a:gd name="connsiteX64" fmla="*/ 4559330 w 4693698"/>
              <a:gd name="connsiteY64" fmla="*/ 3009900 h 6858000"/>
              <a:gd name="connsiteX65" fmla="*/ 4577806 w 4693698"/>
              <a:gd name="connsiteY65" fmla="*/ 3046412 h 6858000"/>
              <a:gd name="connsiteX66" fmla="*/ 4597961 w 4693698"/>
              <a:gd name="connsiteY66" fmla="*/ 3084512 h 6858000"/>
              <a:gd name="connsiteX67" fmla="*/ 4618116 w 4693698"/>
              <a:gd name="connsiteY67" fmla="*/ 3121025 h 6858000"/>
              <a:gd name="connsiteX68" fmla="*/ 4638271 w 4693698"/>
              <a:gd name="connsiteY68" fmla="*/ 3160712 h 6858000"/>
              <a:gd name="connsiteX69" fmla="*/ 4655067 w 4693698"/>
              <a:gd name="connsiteY69" fmla="*/ 3201987 h 6858000"/>
              <a:gd name="connsiteX70" fmla="*/ 4670184 w 4693698"/>
              <a:gd name="connsiteY70" fmla="*/ 3248025 h 6858000"/>
              <a:gd name="connsiteX71" fmla="*/ 4681941 w 4693698"/>
              <a:gd name="connsiteY71" fmla="*/ 3300412 h 6858000"/>
              <a:gd name="connsiteX72" fmla="*/ 4690339 w 4693698"/>
              <a:gd name="connsiteY72" fmla="*/ 3360737 h 6858000"/>
              <a:gd name="connsiteX73" fmla="*/ 4693698 w 4693698"/>
              <a:gd name="connsiteY73" fmla="*/ 3427412 h 6858000"/>
              <a:gd name="connsiteX74" fmla="*/ 4690339 w 4693698"/>
              <a:gd name="connsiteY74" fmla="*/ 3497262 h 6858000"/>
              <a:gd name="connsiteX75" fmla="*/ 4681941 w 4693698"/>
              <a:gd name="connsiteY75" fmla="*/ 3557587 h 6858000"/>
              <a:gd name="connsiteX76" fmla="*/ 4670184 w 4693698"/>
              <a:gd name="connsiteY76" fmla="*/ 3609975 h 6858000"/>
              <a:gd name="connsiteX77" fmla="*/ 4655067 w 4693698"/>
              <a:gd name="connsiteY77" fmla="*/ 3656012 h 6858000"/>
              <a:gd name="connsiteX78" fmla="*/ 4638271 w 4693698"/>
              <a:gd name="connsiteY78" fmla="*/ 3697287 h 6858000"/>
              <a:gd name="connsiteX79" fmla="*/ 4618116 w 4693698"/>
              <a:gd name="connsiteY79" fmla="*/ 3736975 h 6858000"/>
              <a:gd name="connsiteX80" fmla="*/ 4577806 w 4693698"/>
              <a:gd name="connsiteY80" fmla="*/ 3811587 h 6858000"/>
              <a:gd name="connsiteX81" fmla="*/ 4559330 w 4693698"/>
              <a:gd name="connsiteY81" fmla="*/ 3848100 h 6858000"/>
              <a:gd name="connsiteX82" fmla="*/ 4540854 w 4693698"/>
              <a:gd name="connsiteY82" fmla="*/ 3890962 h 6858000"/>
              <a:gd name="connsiteX83" fmla="*/ 4525739 w 4693698"/>
              <a:gd name="connsiteY83" fmla="*/ 3935412 h 6858000"/>
              <a:gd name="connsiteX84" fmla="*/ 4515661 w 4693698"/>
              <a:gd name="connsiteY84" fmla="*/ 3987800 h 6858000"/>
              <a:gd name="connsiteX85" fmla="*/ 4505583 w 4693698"/>
              <a:gd name="connsiteY85" fmla="*/ 4048125 h 6858000"/>
              <a:gd name="connsiteX86" fmla="*/ 4503903 w 4693698"/>
              <a:gd name="connsiteY86" fmla="*/ 4116387 h 6858000"/>
              <a:gd name="connsiteX87" fmla="*/ 4505583 w 4693698"/>
              <a:gd name="connsiteY87" fmla="*/ 4186237 h 6858000"/>
              <a:gd name="connsiteX88" fmla="*/ 4515661 w 4693698"/>
              <a:gd name="connsiteY88" fmla="*/ 4244975 h 6858000"/>
              <a:gd name="connsiteX89" fmla="*/ 4525739 w 4693698"/>
              <a:gd name="connsiteY89" fmla="*/ 4297362 h 6858000"/>
              <a:gd name="connsiteX90" fmla="*/ 4540854 w 4693698"/>
              <a:gd name="connsiteY90" fmla="*/ 4343400 h 6858000"/>
              <a:gd name="connsiteX91" fmla="*/ 4559330 w 4693698"/>
              <a:gd name="connsiteY91" fmla="*/ 4386262 h 6858000"/>
              <a:gd name="connsiteX92" fmla="*/ 4577806 w 4693698"/>
              <a:gd name="connsiteY92" fmla="*/ 4424362 h 6858000"/>
              <a:gd name="connsiteX93" fmla="*/ 4618116 w 4693698"/>
              <a:gd name="connsiteY93" fmla="*/ 4498975 h 6858000"/>
              <a:gd name="connsiteX94" fmla="*/ 4638271 w 4693698"/>
              <a:gd name="connsiteY94" fmla="*/ 4537075 h 6858000"/>
              <a:gd name="connsiteX95" fmla="*/ 4655067 w 4693698"/>
              <a:gd name="connsiteY95" fmla="*/ 4579937 h 6858000"/>
              <a:gd name="connsiteX96" fmla="*/ 4670184 w 4693698"/>
              <a:gd name="connsiteY96" fmla="*/ 4625975 h 6858000"/>
              <a:gd name="connsiteX97" fmla="*/ 4681941 w 4693698"/>
              <a:gd name="connsiteY97" fmla="*/ 4678362 h 6858000"/>
              <a:gd name="connsiteX98" fmla="*/ 4690339 w 4693698"/>
              <a:gd name="connsiteY98" fmla="*/ 4738687 h 6858000"/>
              <a:gd name="connsiteX99" fmla="*/ 4693698 w 4693698"/>
              <a:gd name="connsiteY99" fmla="*/ 4806950 h 6858000"/>
              <a:gd name="connsiteX100" fmla="*/ 4690339 w 4693698"/>
              <a:gd name="connsiteY100" fmla="*/ 4875212 h 6858000"/>
              <a:gd name="connsiteX101" fmla="*/ 4681941 w 4693698"/>
              <a:gd name="connsiteY101" fmla="*/ 4935537 h 6858000"/>
              <a:gd name="connsiteX102" fmla="*/ 4670184 w 4693698"/>
              <a:gd name="connsiteY102" fmla="*/ 4987925 h 6858000"/>
              <a:gd name="connsiteX103" fmla="*/ 4655067 w 4693698"/>
              <a:gd name="connsiteY103" fmla="*/ 5033962 h 6858000"/>
              <a:gd name="connsiteX104" fmla="*/ 4638271 w 4693698"/>
              <a:gd name="connsiteY104" fmla="*/ 5075237 h 6858000"/>
              <a:gd name="connsiteX105" fmla="*/ 4618116 w 4693698"/>
              <a:gd name="connsiteY105" fmla="*/ 5114925 h 6858000"/>
              <a:gd name="connsiteX106" fmla="*/ 4597961 w 4693698"/>
              <a:gd name="connsiteY106" fmla="*/ 5149850 h 6858000"/>
              <a:gd name="connsiteX107" fmla="*/ 4577806 w 4693698"/>
              <a:gd name="connsiteY107" fmla="*/ 5186362 h 6858000"/>
              <a:gd name="connsiteX108" fmla="*/ 4559330 w 4693698"/>
              <a:gd name="connsiteY108" fmla="*/ 5226050 h 6858000"/>
              <a:gd name="connsiteX109" fmla="*/ 4540854 w 4693698"/>
              <a:gd name="connsiteY109" fmla="*/ 5268912 h 6858000"/>
              <a:gd name="connsiteX110" fmla="*/ 4525739 w 4693698"/>
              <a:gd name="connsiteY110" fmla="*/ 5313362 h 6858000"/>
              <a:gd name="connsiteX111" fmla="*/ 4515661 w 4693698"/>
              <a:gd name="connsiteY111" fmla="*/ 5365750 h 6858000"/>
              <a:gd name="connsiteX112" fmla="*/ 4505583 w 4693698"/>
              <a:gd name="connsiteY112" fmla="*/ 5426075 h 6858000"/>
              <a:gd name="connsiteX113" fmla="*/ 4503903 w 4693698"/>
              <a:gd name="connsiteY113" fmla="*/ 5494337 h 6858000"/>
              <a:gd name="connsiteX114" fmla="*/ 4505583 w 4693698"/>
              <a:gd name="connsiteY114" fmla="*/ 5562600 h 6858000"/>
              <a:gd name="connsiteX115" fmla="*/ 4515661 w 4693698"/>
              <a:gd name="connsiteY115" fmla="*/ 5622925 h 6858000"/>
              <a:gd name="connsiteX116" fmla="*/ 4525739 w 4693698"/>
              <a:gd name="connsiteY116" fmla="*/ 5675312 h 6858000"/>
              <a:gd name="connsiteX117" fmla="*/ 4540854 w 4693698"/>
              <a:gd name="connsiteY117" fmla="*/ 5721350 h 6858000"/>
              <a:gd name="connsiteX118" fmla="*/ 4559330 w 4693698"/>
              <a:gd name="connsiteY118" fmla="*/ 5762625 h 6858000"/>
              <a:gd name="connsiteX119" fmla="*/ 4577806 w 4693698"/>
              <a:gd name="connsiteY119" fmla="*/ 5802312 h 6858000"/>
              <a:gd name="connsiteX120" fmla="*/ 4597961 w 4693698"/>
              <a:gd name="connsiteY120" fmla="*/ 5840412 h 6858000"/>
              <a:gd name="connsiteX121" fmla="*/ 4618116 w 4693698"/>
              <a:gd name="connsiteY121" fmla="*/ 5876925 h 6858000"/>
              <a:gd name="connsiteX122" fmla="*/ 4638271 w 4693698"/>
              <a:gd name="connsiteY122" fmla="*/ 5915025 h 6858000"/>
              <a:gd name="connsiteX123" fmla="*/ 4655067 w 4693698"/>
              <a:gd name="connsiteY123" fmla="*/ 5956300 h 6858000"/>
              <a:gd name="connsiteX124" fmla="*/ 4670184 w 4693698"/>
              <a:gd name="connsiteY124" fmla="*/ 6003925 h 6858000"/>
              <a:gd name="connsiteX125" fmla="*/ 4681941 w 4693698"/>
              <a:gd name="connsiteY125" fmla="*/ 6056312 h 6858000"/>
              <a:gd name="connsiteX126" fmla="*/ 4690339 w 4693698"/>
              <a:gd name="connsiteY126" fmla="*/ 6113462 h 6858000"/>
              <a:gd name="connsiteX127" fmla="*/ 4693698 w 4693698"/>
              <a:gd name="connsiteY127" fmla="*/ 6183312 h 6858000"/>
              <a:gd name="connsiteX128" fmla="*/ 4690339 w 4693698"/>
              <a:gd name="connsiteY128" fmla="*/ 6251575 h 6858000"/>
              <a:gd name="connsiteX129" fmla="*/ 4681941 w 4693698"/>
              <a:gd name="connsiteY129" fmla="*/ 6311900 h 6858000"/>
              <a:gd name="connsiteX130" fmla="*/ 4670184 w 4693698"/>
              <a:gd name="connsiteY130" fmla="*/ 6361112 h 6858000"/>
              <a:gd name="connsiteX131" fmla="*/ 4655067 w 4693698"/>
              <a:gd name="connsiteY131" fmla="*/ 6407150 h 6858000"/>
              <a:gd name="connsiteX132" fmla="*/ 4638271 w 4693698"/>
              <a:gd name="connsiteY132" fmla="*/ 6448425 h 6858000"/>
              <a:gd name="connsiteX133" fmla="*/ 4619796 w 4693698"/>
              <a:gd name="connsiteY133" fmla="*/ 6488112 h 6858000"/>
              <a:gd name="connsiteX134" fmla="*/ 4601320 w 4693698"/>
              <a:gd name="connsiteY134" fmla="*/ 6523037 h 6858000"/>
              <a:gd name="connsiteX135" fmla="*/ 4581165 w 4693698"/>
              <a:gd name="connsiteY135" fmla="*/ 6561137 h 6858000"/>
              <a:gd name="connsiteX136" fmla="*/ 4561010 w 4693698"/>
              <a:gd name="connsiteY136" fmla="*/ 6597650 h 6858000"/>
              <a:gd name="connsiteX137" fmla="*/ 4544214 w 4693698"/>
              <a:gd name="connsiteY137" fmla="*/ 6640512 h 6858000"/>
              <a:gd name="connsiteX138" fmla="*/ 4527418 w 4693698"/>
              <a:gd name="connsiteY138" fmla="*/ 6683375 h 6858000"/>
              <a:gd name="connsiteX139" fmla="*/ 4517340 w 4693698"/>
              <a:gd name="connsiteY139" fmla="*/ 6735762 h 6858000"/>
              <a:gd name="connsiteX140" fmla="*/ 4508943 w 4693698"/>
              <a:gd name="connsiteY140" fmla="*/ 6791325 h 6858000"/>
              <a:gd name="connsiteX141" fmla="*/ 4503903 w 4693698"/>
              <a:gd name="connsiteY141" fmla="*/ 6858000 h 6858000"/>
              <a:gd name="connsiteX142" fmla="*/ 1582057 w 4693698"/>
              <a:gd name="connsiteY142" fmla="*/ 6858000 h 6858000"/>
              <a:gd name="connsiteX143" fmla="*/ 420914 w 4693698"/>
              <a:gd name="connsiteY143" fmla="*/ 6858000 h 6858000"/>
              <a:gd name="connsiteX144" fmla="*/ 0 w 4693698"/>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693698" h="6858000">
                <a:moveTo>
                  <a:pt x="0" y="0"/>
                </a:moveTo>
                <a:lnTo>
                  <a:pt x="420914" y="0"/>
                </a:lnTo>
                <a:lnTo>
                  <a:pt x="1582057" y="0"/>
                </a:lnTo>
                <a:lnTo>
                  <a:pt x="4503903" y="0"/>
                </a:lnTo>
                <a:lnTo>
                  <a:pt x="4508943" y="66675"/>
                </a:lnTo>
                <a:lnTo>
                  <a:pt x="4517340" y="122237"/>
                </a:lnTo>
                <a:lnTo>
                  <a:pt x="4527418" y="174625"/>
                </a:lnTo>
                <a:lnTo>
                  <a:pt x="4544214" y="217487"/>
                </a:lnTo>
                <a:lnTo>
                  <a:pt x="4561010" y="260350"/>
                </a:lnTo>
                <a:lnTo>
                  <a:pt x="4581165" y="296862"/>
                </a:lnTo>
                <a:lnTo>
                  <a:pt x="4601320" y="334962"/>
                </a:lnTo>
                <a:lnTo>
                  <a:pt x="4619796" y="369887"/>
                </a:lnTo>
                <a:lnTo>
                  <a:pt x="4638271" y="409575"/>
                </a:lnTo>
                <a:lnTo>
                  <a:pt x="4655067" y="450850"/>
                </a:lnTo>
                <a:lnTo>
                  <a:pt x="4670184" y="496887"/>
                </a:lnTo>
                <a:lnTo>
                  <a:pt x="4681941" y="546100"/>
                </a:lnTo>
                <a:lnTo>
                  <a:pt x="4690339" y="606425"/>
                </a:lnTo>
                <a:lnTo>
                  <a:pt x="4693698" y="673100"/>
                </a:lnTo>
                <a:lnTo>
                  <a:pt x="4690339" y="744537"/>
                </a:lnTo>
                <a:lnTo>
                  <a:pt x="4681941" y="801687"/>
                </a:lnTo>
                <a:lnTo>
                  <a:pt x="4670184" y="854075"/>
                </a:lnTo>
                <a:lnTo>
                  <a:pt x="4655067" y="901700"/>
                </a:lnTo>
                <a:lnTo>
                  <a:pt x="4638271" y="942975"/>
                </a:lnTo>
                <a:lnTo>
                  <a:pt x="4618116" y="981075"/>
                </a:lnTo>
                <a:lnTo>
                  <a:pt x="4597961" y="1017587"/>
                </a:lnTo>
                <a:lnTo>
                  <a:pt x="4577806" y="1055687"/>
                </a:lnTo>
                <a:lnTo>
                  <a:pt x="4559330" y="1095375"/>
                </a:lnTo>
                <a:lnTo>
                  <a:pt x="4540854" y="1136650"/>
                </a:lnTo>
                <a:lnTo>
                  <a:pt x="4525739" y="1182687"/>
                </a:lnTo>
                <a:lnTo>
                  <a:pt x="4515661" y="1235075"/>
                </a:lnTo>
                <a:lnTo>
                  <a:pt x="4505583" y="1295400"/>
                </a:lnTo>
                <a:lnTo>
                  <a:pt x="4503903" y="1363662"/>
                </a:lnTo>
                <a:lnTo>
                  <a:pt x="4505583" y="1431925"/>
                </a:lnTo>
                <a:lnTo>
                  <a:pt x="4515661" y="1492250"/>
                </a:lnTo>
                <a:lnTo>
                  <a:pt x="4525739" y="1544637"/>
                </a:lnTo>
                <a:lnTo>
                  <a:pt x="4540854" y="1589087"/>
                </a:lnTo>
                <a:lnTo>
                  <a:pt x="4559330" y="1631950"/>
                </a:lnTo>
                <a:lnTo>
                  <a:pt x="4577806" y="1671637"/>
                </a:lnTo>
                <a:lnTo>
                  <a:pt x="4597961" y="1708150"/>
                </a:lnTo>
                <a:lnTo>
                  <a:pt x="4618116" y="1743075"/>
                </a:lnTo>
                <a:lnTo>
                  <a:pt x="4638271" y="1782762"/>
                </a:lnTo>
                <a:lnTo>
                  <a:pt x="4655067" y="1824037"/>
                </a:lnTo>
                <a:lnTo>
                  <a:pt x="4670184" y="1870075"/>
                </a:lnTo>
                <a:lnTo>
                  <a:pt x="4681941" y="1922462"/>
                </a:lnTo>
                <a:lnTo>
                  <a:pt x="4690339" y="1982787"/>
                </a:lnTo>
                <a:lnTo>
                  <a:pt x="4693698" y="2051050"/>
                </a:lnTo>
                <a:lnTo>
                  <a:pt x="4690339" y="2119312"/>
                </a:lnTo>
                <a:lnTo>
                  <a:pt x="4681941" y="2179637"/>
                </a:lnTo>
                <a:lnTo>
                  <a:pt x="4670184" y="2232025"/>
                </a:lnTo>
                <a:lnTo>
                  <a:pt x="4655067" y="2278062"/>
                </a:lnTo>
                <a:lnTo>
                  <a:pt x="4638271" y="2319337"/>
                </a:lnTo>
                <a:lnTo>
                  <a:pt x="4618116" y="2359025"/>
                </a:lnTo>
                <a:lnTo>
                  <a:pt x="4597961" y="2395537"/>
                </a:lnTo>
                <a:lnTo>
                  <a:pt x="4577806" y="2433637"/>
                </a:lnTo>
                <a:lnTo>
                  <a:pt x="4559330" y="2471737"/>
                </a:lnTo>
                <a:lnTo>
                  <a:pt x="4540854" y="2513012"/>
                </a:lnTo>
                <a:lnTo>
                  <a:pt x="4525739" y="2560637"/>
                </a:lnTo>
                <a:lnTo>
                  <a:pt x="4515661" y="2613025"/>
                </a:lnTo>
                <a:lnTo>
                  <a:pt x="4505583" y="2671762"/>
                </a:lnTo>
                <a:lnTo>
                  <a:pt x="4503903" y="2741612"/>
                </a:lnTo>
                <a:lnTo>
                  <a:pt x="4505583" y="2809875"/>
                </a:lnTo>
                <a:lnTo>
                  <a:pt x="4515661" y="2868612"/>
                </a:lnTo>
                <a:lnTo>
                  <a:pt x="4525739" y="2922587"/>
                </a:lnTo>
                <a:lnTo>
                  <a:pt x="4540854" y="2967037"/>
                </a:lnTo>
                <a:lnTo>
                  <a:pt x="4559330" y="3009900"/>
                </a:lnTo>
                <a:lnTo>
                  <a:pt x="4577806" y="3046412"/>
                </a:lnTo>
                <a:lnTo>
                  <a:pt x="4597961" y="3084512"/>
                </a:lnTo>
                <a:lnTo>
                  <a:pt x="4618116" y="3121025"/>
                </a:lnTo>
                <a:lnTo>
                  <a:pt x="4638271" y="3160712"/>
                </a:lnTo>
                <a:lnTo>
                  <a:pt x="4655067" y="3201987"/>
                </a:lnTo>
                <a:lnTo>
                  <a:pt x="4670184" y="3248025"/>
                </a:lnTo>
                <a:lnTo>
                  <a:pt x="4681941" y="3300412"/>
                </a:lnTo>
                <a:lnTo>
                  <a:pt x="4690339" y="3360737"/>
                </a:lnTo>
                <a:lnTo>
                  <a:pt x="4693698" y="3427412"/>
                </a:lnTo>
                <a:lnTo>
                  <a:pt x="4690339" y="3497262"/>
                </a:lnTo>
                <a:lnTo>
                  <a:pt x="4681941" y="3557587"/>
                </a:lnTo>
                <a:lnTo>
                  <a:pt x="4670184" y="3609975"/>
                </a:lnTo>
                <a:lnTo>
                  <a:pt x="4655067" y="3656012"/>
                </a:lnTo>
                <a:lnTo>
                  <a:pt x="4638271" y="3697287"/>
                </a:lnTo>
                <a:lnTo>
                  <a:pt x="4618116" y="3736975"/>
                </a:lnTo>
                <a:lnTo>
                  <a:pt x="4577806" y="3811587"/>
                </a:lnTo>
                <a:lnTo>
                  <a:pt x="4559330" y="3848100"/>
                </a:lnTo>
                <a:lnTo>
                  <a:pt x="4540854" y="3890962"/>
                </a:lnTo>
                <a:lnTo>
                  <a:pt x="4525739" y="3935412"/>
                </a:lnTo>
                <a:lnTo>
                  <a:pt x="4515661" y="3987800"/>
                </a:lnTo>
                <a:lnTo>
                  <a:pt x="4505583" y="4048125"/>
                </a:lnTo>
                <a:lnTo>
                  <a:pt x="4503903" y="4116387"/>
                </a:lnTo>
                <a:lnTo>
                  <a:pt x="4505583" y="4186237"/>
                </a:lnTo>
                <a:lnTo>
                  <a:pt x="4515661" y="4244975"/>
                </a:lnTo>
                <a:lnTo>
                  <a:pt x="4525739" y="4297362"/>
                </a:lnTo>
                <a:lnTo>
                  <a:pt x="4540854" y="4343400"/>
                </a:lnTo>
                <a:lnTo>
                  <a:pt x="4559330" y="4386262"/>
                </a:lnTo>
                <a:lnTo>
                  <a:pt x="4577806" y="4424362"/>
                </a:lnTo>
                <a:lnTo>
                  <a:pt x="4618116" y="4498975"/>
                </a:lnTo>
                <a:lnTo>
                  <a:pt x="4638271" y="4537075"/>
                </a:lnTo>
                <a:lnTo>
                  <a:pt x="4655067" y="4579937"/>
                </a:lnTo>
                <a:lnTo>
                  <a:pt x="4670184" y="4625975"/>
                </a:lnTo>
                <a:lnTo>
                  <a:pt x="4681941" y="4678362"/>
                </a:lnTo>
                <a:lnTo>
                  <a:pt x="4690339" y="4738687"/>
                </a:lnTo>
                <a:lnTo>
                  <a:pt x="4693698" y="4806950"/>
                </a:lnTo>
                <a:lnTo>
                  <a:pt x="4690339" y="4875212"/>
                </a:lnTo>
                <a:lnTo>
                  <a:pt x="4681941" y="4935537"/>
                </a:lnTo>
                <a:lnTo>
                  <a:pt x="4670184" y="4987925"/>
                </a:lnTo>
                <a:lnTo>
                  <a:pt x="4655067" y="5033962"/>
                </a:lnTo>
                <a:lnTo>
                  <a:pt x="4638271" y="5075237"/>
                </a:lnTo>
                <a:lnTo>
                  <a:pt x="4618116" y="5114925"/>
                </a:lnTo>
                <a:lnTo>
                  <a:pt x="4597961" y="5149850"/>
                </a:lnTo>
                <a:lnTo>
                  <a:pt x="4577806" y="5186362"/>
                </a:lnTo>
                <a:lnTo>
                  <a:pt x="4559330" y="5226050"/>
                </a:lnTo>
                <a:lnTo>
                  <a:pt x="4540854" y="5268912"/>
                </a:lnTo>
                <a:lnTo>
                  <a:pt x="4525739" y="5313362"/>
                </a:lnTo>
                <a:lnTo>
                  <a:pt x="4515661" y="5365750"/>
                </a:lnTo>
                <a:lnTo>
                  <a:pt x="4505583" y="5426075"/>
                </a:lnTo>
                <a:lnTo>
                  <a:pt x="4503903" y="5494337"/>
                </a:lnTo>
                <a:lnTo>
                  <a:pt x="4505583" y="5562600"/>
                </a:lnTo>
                <a:lnTo>
                  <a:pt x="4515661" y="5622925"/>
                </a:lnTo>
                <a:lnTo>
                  <a:pt x="4525739" y="5675312"/>
                </a:lnTo>
                <a:lnTo>
                  <a:pt x="4540854" y="5721350"/>
                </a:lnTo>
                <a:lnTo>
                  <a:pt x="4559330" y="5762625"/>
                </a:lnTo>
                <a:lnTo>
                  <a:pt x="4577806" y="5802312"/>
                </a:lnTo>
                <a:lnTo>
                  <a:pt x="4597961" y="5840412"/>
                </a:lnTo>
                <a:lnTo>
                  <a:pt x="4618116" y="5876925"/>
                </a:lnTo>
                <a:lnTo>
                  <a:pt x="4638271" y="5915025"/>
                </a:lnTo>
                <a:lnTo>
                  <a:pt x="4655067" y="5956300"/>
                </a:lnTo>
                <a:lnTo>
                  <a:pt x="4670184" y="6003925"/>
                </a:lnTo>
                <a:lnTo>
                  <a:pt x="4681941" y="6056312"/>
                </a:lnTo>
                <a:lnTo>
                  <a:pt x="4690339" y="6113462"/>
                </a:lnTo>
                <a:lnTo>
                  <a:pt x="4693698" y="6183312"/>
                </a:lnTo>
                <a:lnTo>
                  <a:pt x="4690339" y="6251575"/>
                </a:lnTo>
                <a:lnTo>
                  <a:pt x="4681941" y="6311900"/>
                </a:lnTo>
                <a:lnTo>
                  <a:pt x="4670184" y="6361112"/>
                </a:lnTo>
                <a:lnTo>
                  <a:pt x="4655067" y="6407150"/>
                </a:lnTo>
                <a:lnTo>
                  <a:pt x="4638271" y="6448425"/>
                </a:lnTo>
                <a:lnTo>
                  <a:pt x="4619796" y="6488112"/>
                </a:lnTo>
                <a:lnTo>
                  <a:pt x="4601320" y="6523037"/>
                </a:lnTo>
                <a:lnTo>
                  <a:pt x="4581165" y="6561137"/>
                </a:lnTo>
                <a:lnTo>
                  <a:pt x="4561010" y="6597650"/>
                </a:lnTo>
                <a:lnTo>
                  <a:pt x="4544214" y="6640512"/>
                </a:lnTo>
                <a:lnTo>
                  <a:pt x="4527418" y="6683375"/>
                </a:lnTo>
                <a:lnTo>
                  <a:pt x="4517340" y="6735762"/>
                </a:lnTo>
                <a:lnTo>
                  <a:pt x="4508943" y="6791325"/>
                </a:lnTo>
                <a:lnTo>
                  <a:pt x="4503903" y="6858000"/>
                </a:lnTo>
                <a:lnTo>
                  <a:pt x="1582057" y="6858000"/>
                </a:lnTo>
                <a:lnTo>
                  <a:pt x="420914" y="6858000"/>
                </a:lnTo>
                <a:lnTo>
                  <a:pt x="0" y="6858000"/>
                </a:lnTo>
                <a:close/>
              </a:path>
            </a:pathLst>
          </a:custGeom>
          <a:solidFill>
            <a:schemeClr val="tx1"/>
          </a:solidFill>
          <a:ln w="0">
            <a:noFill/>
            <a:prstDash val="solid"/>
            <a:round/>
            <a:headEnd/>
            <a:tailEnd/>
          </a:ln>
        </p:spPr>
        <p:txBody>
          <a:bodyPr wrap="square">
            <a:noAutofit/>
          </a:bodyPr>
          <a:lstStyle/>
          <a:p>
            <a:endParaRPr lang="en-US" dirty="0"/>
          </a:p>
        </p:txBody>
      </p:sp>
      <p:sp>
        <p:nvSpPr>
          <p:cNvPr id="13" name="Freeform: Shape 12">
            <a:extLst>
              <a:ext uri="{FF2B5EF4-FFF2-40B4-BE49-F238E27FC236}">
                <a16:creationId xmlns:a16="http://schemas.microsoft.com/office/drawing/2014/main" id="{4B9FAFB2-BEB5-4848-8018-BCAD99E2E1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838076" cy="6858000"/>
          </a:xfrm>
          <a:custGeom>
            <a:avLst/>
            <a:gdLst>
              <a:gd name="connsiteX0" fmla="*/ 4838076 w 4838076"/>
              <a:gd name="connsiteY0" fmla="*/ 0 h 6858000"/>
              <a:gd name="connsiteX1" fmla="*/ 4417162 w 4838076"/>
              <a:gd name="connsiteY1" fmla="*/ 0 h 6858000"/>
              <a:gd name="connsiteX2" fmla="*/ 3459219 w 4838076"/>
              <a:gd name="connsiteY2" fmla="*/ 0 h 6858000"/>
              <a:gd name="connsiteX3" fmla="*/ 334174 w 4838076"/>
              <a:gd name="connsiteY3" fmla="*/ 0 h 6858000"/>
              <a:gd name="connsiteX4" fmla="*/ 334173 w 4838076"/>
              <a:gd name="connsiteY4" fmla="*/ 0 h 6858000"/>
              <a:gd name="connsiteX5" fmla="*/ 189795 w 4838076"/>
              <a:gd name="connsiteY5" fmla="*/ 0 h 6858000"/>
              <a:gd name="connsiteX6" fmla="*/ 184756 w 4838076"/>
              <a:gd name="connsiteY6" fmla="*/ 66675 h 6858000"/>
              <a:gd name="connsiteX7" fmla="*/ 176358 w 4838076"/>
              <a:gd name="connsiteY7" fmla="*/ 122237 h 6858000"/>
              <a:gd name="connsiteX8" fmla="*/ 166281 w 4838076"/>
              <a:gd name="connsiteY8" fmla="*/ 174625 h 6858000"/>
              <a:gd name="connsiteX9" fmla="*/ 149485 w 4838076"/>
              <a:gd name="connsiteY9" fmla="*/ 217487 h 6858000"/>
              <a:gd name="connsiteX10" fmla="*/ 132689 w 4838076"/>
              <a:gd name="connsiteY10" fmla="*/ 260350 h 6858000"/>
              <a:gd name="connsiteX11" fmla="*/ 112534 w 4838076"/>
              <a:gd name="connsiteY11" fmla="*/ 296862 h 6858000"/>
              <a:gd name="connsiteX12" fmla="*/ 92379 w 4838076"/>
              <a:gd name="connsiteY12" fmla="*/ 334962 h 6858000"/>
              <a:gd name="connsiteX13" fmla="*/ 73903 w 4838076"/>
              <a:gd name="connsiteY13" fmla="*/ 369887 h 6858000"/>
              <a:gd name="connsiteX14" fmla="*/ 55427 w 4838076"/>
              <a:gd name="connsiteY14" fmla="*/ 409575 h 6858000"/>
              <a:gd name="connsiteX15" fmla="*/ 38632 w 4838076"/>
              <a:gd name="connsiteY15" fmla="*/ 450850 h 6858000"/>
              <a:gd name="connsiteX16" fmla="*/ 23515 w 4838076"/>
              <a:gd name="connsiteY16" fmla="*/ 496887 h 6858000"/>
              <a:gd name="connsiteX17" fmla="*/ 11758 w 4838076"/>
              <a:gd name="connsiteY17" fmla="*/ 546100 h 6858000"/>
              <a:gd name="connsiteX18" fmla="*/ 3359 w 4838076"/>
              <a:gd name="connsiteY18" fmla="*/ 606425 h 6858000"/>
              <a:gd name="connsiteX19" fmla="*/ 0 w 4838076"/>
              <a:gd name="connsiteY19" fmla="*/ 673100 h 6858000"/>
              <a:gd name="connsiteX20" fmla="*/ 3359 w 4838076"/>
              <a:gd name="connsiteY20" fmla="*/ 744537 h 6858000"/>
              <a:gd name="connsiteX21" fmla="*/ 11758 w 4838076"/>
              <a:gd name="connsiteY21" fmla="*/ 801687 h 6858000"/>
              <a:gd name="connsiteX22" fmla="*/ 23515 w 4838076"/>
              <a:gd name="connsiteY22" fmla="*/ 854075 h 6858000"/>
              <a:gd name="connsiteX23" fmla="*/ 38632 w 4838076"/>
              <a:gd name="connsiteY23" fmla="*/ 901700 h 6858000"/>
              <a:gd name="connsiteX24" fmla="*/ 55427 w 4838076"/>
              <a:gd name="connsiteY24" fmla="*/ 942975 h 6858000"/>
              <a:gd name="connsiteX25" fmla="*/ 75583 w 4838076"/>
              <a:gd name="connsiteY25" fmla="*/ 981075 h 6858000"/>
              <a:gd name="connsiteX26" fmla="*/ 95738 w 4838076"/>
              <a:gd name="connsiteY26" fmla="*/ 1017587 h 6858000"/>
              <a:gd name="connsiteX27" fmla="*/ 115893 w 4838076"/>
              <a:gd name="connsiteY27" fmla="*/ 1055687 h 6858000"/>
              <a:gd name="connsiteX28" fmla="*/ 134368 w 4838076"/>
              <a:gd name="connsiteY28" fmla="*/ 1095375 h 6858000"/>
              <a:gd name="connsiteX29" fmla="*/ 152844 w 4838076"/>
              <a:gd name="connsiteY29" fmla="*/ 1136650 h 6858000"/>
              <a:gd name="connsiteX30" fmla="*/ 167960 w 4838076"/>
              <a:gd name="connsiteY30" fmla="*/ 1182687 h 6858000"/>
              <a:gd name="connsiteX31" fmla="*/ 178038 w 4838076"/>
              <a:gd name="connsiteY31" fmla="*/ 1235075 h 6858000"/>
              <a:gd name="connsiteX32" fmla="*/ 188115 w 4838076"/>
              <a:gd name="connsiteY32" fmla="*/ 1295400 h 6858000"/>
              <a:gd name="connsiteX33" fmla="*/ 189795 w 4838076"/>
              <a:gd name="connsiteY33" fmla="*/ 1363662 h 6858000"/>
              <a:gd name="connsiteX34" fmla="*/ 188115 w 4838076"/>
              <a:gd name="connsiteY34" fmla="*/ 1431925 h 6858000"/>
              <a:gd name="connsiteX35" fmla="*/ 178038 w 4838076"/>
              <a:gd name="connsiteY35" fmla="*/ 1492250 h 6858000"/>
              <a:gd name="connsiteX36" fmla="*/ 167960 w 4838076"/>
              <a:gd name="connsiteY36" fmla="*/ 1544637 h 6858000"/>
              <a:gd name="connsiteX37" fmla="*/ 152844 w 4838076"/>
              <a:gd name="connsiteY37" fmla="*/ 1589087 h 6858000"/>
              <a:gd name="connsiteX38" fmla="*/ 134368 w 4838076"/>
              <a:gd name="connsiteY38" fmla="*/ 1631950 h 6858000"/>
              <a:gd name="connsiteX39" fmla="*/ 115893 w 4838076"/>
              <a:gd name="connsiteY39" fmla="*/ 1671637 h 6858000"/>
              <a:gd name="connsiteX40" fmla="*/ 95738 w 4838076"/>
              <a:gd name="connsiteY40" fmla="*/ 1708150 h 6858000"/>
              <a:gd name="connsiteX41" fmla="*/ 75583 w 4838076"/>
              <a:gd name="connsiteY41" fmla="*/ 1743075 h 6858000"/>
              <a:gd name="connsiteX42" fmla="*/ 55427 w 4838076"/>
              <a:gd name="connsiteY42" fmla="*/ 1782762 h 6858000"/>
              <a:gd name="connsiteX43" fmla="*/ 38632 w 4838076"/>
              <a:gd name="connsiteY43" fmla="*/ 1824037 h 6858000"/>
              <a:gd name="connsiteX44" fmla="*/ 23515 w 4838076"/>
              <a:gd name="connsiteY44" fmla="*/ 1870075 h 6858000"/>
              <a:gd name="connsiteX45" fmla="*/ 11758 w 4838076"/>
              <a:gd name="connsiteY45" fmla="*/ 1922462 h 6858000"/>
              <a:gd name="connsiteX46" fmla="*/ 3359 w 4838076"/>
              <a:gd name="connsiteY46" fmla="*/ 1982787 h 6858000"/>
              <a:gd name="connsiteX47" fmla="*/ 0 w 4838076"/>
              <a:gd name="connsiteY47" fmla="*/ 2051050 h 6858000"/>
              <a:gd name="connsiteX48" fmla="*/ 3359 w 4838076"/>
              <a:gd name="connsiteY48" fmla="*/ 2119312 h 6858000"/>
              <a:gd name="connsiteX49" fmla="*/ 11758 w 4838076"/>
              <a:gd name="connsiteY49" fmla="*/ 2179637 h 6858000"/>
              <a:gd name="connsiteX50" fmla="*/ 23515 w 4838076"/>
              <a:gd name="connsiteY50" fmla="*/ 2232025 h 6858000"/>
              <a:gd name="connsiteX51" fmla="*/ 38632 w 4838076"/>
              <a:gd name="connsiteY51" fmla="*/ 2278062 h 6858000"/>
              <a:gd name="connsiteX52" fmla="*/ 55427 w 4838076"/>
              <a:gd name="connsiteY52" fmla="*/ 2319337 h 6858000"/>
              <a:gd name="connsiteX53" fmla="*/ 75583 w 4838076"/>
              <a:gd name="connsiteY53" fmla="*/ 2359025 h 6858000"/>
              <a:gd name="connsiteX54" fmla="*/ 95738 w 4838076"/>
              <a:gd name="connsiteY54" fmla="*/ 2395537 h 6858000"/>
              <a:gd name="connsiteX55" fmla="*/ 115893 w 4838076"/>
              <a:gd name="connsiteY55" fmla="*/ 2433637 h 6858000"/>
              <a:gd name="connsiteX56" fmla="*/ 134368 w 4838076"/>
              <a:gd name="connsiteY56" fmla="*/ 2471737 h 6858000"/>
              <a:gd name="connsiteX57" fmla="*/ 152844 w 4838076"/>
              <a:gd name="connsiteY57" fmla="*/ 2513012 h 6858000"/>
              <a:gd name="connsiteX58" fmla="*/ 167960 w 4838076"/>
              <a:gd name="connsiteY58" fmla="*/ 2560637 h 6858000"/>
              <a:gd name="connsiteX59" fmla="*/ 178038 w 4838076"/>
              <a:gd name="connsiteY59" fmla="*/ 2613025 h 6858000"/>
              <a:gd name="connsiteX60" fmla="*/ 188115 w 4838076"/>
              <a:gd name="connsiteY60" fmla="*/ 2671762 h 6858000"/>
              <a:gd name="connsiteX61" fmla="*/ 189795 w 4838076"/>
              <a:gd name="connsiteY61" fmla="*/ 2741612 h 6858000"/>
              <a:gd name="connsiteX62" fmla="*/ 188115 w 4838076"/>
              <a:gd name="connsiteY62" fmla="*/ 2809875 h 6858000"/>
              <a:gd name="connsiteX63" fmla="*/ 178038 w 4838076"/>
              <a:gd name="connsiteY63" fmla="*/ 2868612 h 6858000"/>
              <a:gd name="connsiteX64" fmla="*/ 167960 w 4838076"/>
              <a:gd name="connsiteY64" fmla="*/ 2922587 h 6858000"/>
              <a:gd name="connsiteX65" fmla="*/ 152844 w 4838076"/>
              <a:gd name="connsiteY65" fmla="*/ 2967037 h 6858000"/>
              <a:gd name="connsiteX66" fmla="*/ 134368 w 4838076"/>
              <a:gd name="connsiteY66" fmla="*/ 3009900 h 6858000"/>
              <a:gd name="connsiteX67" fmla="*/ 115893 w 4838076"/>
              <a:gd name="connsiteY67" fmla="*/ 3046412 h 6858000"/>
              <a:gd name="connsiteX68" fmla="*/ 95738 w 4838076"/>
              <a:gd name="connsiteY68" fmla="*/ 3084512 h 6858000"/>
              <a:gd name="connsiteX69" fmla="*/ 75583 w 4838076"/>
              <a:gd name="connsiteY69" fmla="*/ 3121025 h 6858000"/>
              <a:gd name="connsiteX70" fmla="*/ 55427 w 4838076"/>
              <a:gd name="connsiteY70" fmla="*/ 3160712 h 6858000"/>
              <a:gd name="connsiteX71" fmla="*/ 38632 w 4838076"/>
              <a:gd name="connsiteY71" fmla="*/ 3201987 h 6858000"/>
              <a:gd name="connsiteX72" fmla="*/ 23515 w 4838076"/>
              <a:gd name="connsiteY72" fmla="*/ 3248025 h 6858000"/>
              <a:gd name="connsiteX73" fmla="*/ 11758 w 4838076"/>
              <a:gd name="connsiteY73" fmla="*/ 3300412 h 6858000"/>
              <a:gd name="connsiteX74" fmla="*/ 3359 w 4838076"/>
              <a:gd name="connsiteY74" fmla="*/ 3360737 h 6858000"/>
              <a:gd name="connsiteX75" fmla="*/ 0 w 4838076"/>
              <a:gd name="connsiteY75" fmla="*/ 3427412 h 6858000"/>
              <a:gd name="connsiteX76" fmla="*/ 3359 w 4838076"/>
              <a:gd name="connsiteY76" fmla="*/ 3497262 h 6858000"/>
              <a:gd name="connsiteX77" fmla="*/ 11758 w 4838076"/>
              <a:gd name="connsiteY77" fmla="*/ 3557587 h 6858000"/>
              <a:gd name="connsiteX78" fmla="*/ 23515 w 4838076"/>
              <a:gd name="connsiteY78" fmla="*/ 3609975 h 6858000"/>
              <a:gd name="connsiteX79" fmla="*/ 38632 w 4838076"/>
              <a:gd name="connsiteY79" fmla="*/ 3656012 h 6858000"/>
              <a:gd name="connsiteX80" fmla="*/ 55427 w 4838076"/>
              <a:gd name="connsiteY80" fmla="*/ 3697287 h 6858000"/>
              <a:gd name="connsiteX81" fmla="*/ 75583 w 4838076"/>
              <a:gd name="connsiteY81" fmla="*/ 3736975 h 6858000"/>
              <a:gd name="connsiteX82" fmla="*/ 115893 w 4838076"/>
              <a:gd name="connsiteY82" fmla="*/ 3811587 h 6858000"/>
              <a:gd name="connsiteX83" fmla="*/ 134368 w 4838076"/>
              <a:gd name="connsiteY83" fmla="*/ 3848100 h 6858000"/>
              <a:gd name="connsiteX84" fmla="*/ 152844 w 4838076"/>
              <a:gd name="connsiteY84" fmla="*/ 3890962 h 6858000"/>
              <a:gd name="connsiteX85" fmla="*/ 167960 w 4838076"/>
              <a:gd name="connsiteY85" fmla="*/ 3935412 h 6858000"/>
              <a:gd name="connsiteX86" fmla="*/ 178038 w 4838076"/>
              <a:gd name="connsiteY86" fmla="*/ 3987800 h 6858000"/>
              <a:gd name="connsiteX87" fmla="*/ 188115 w 4838076"/>
              <a:gd name="connsiteY87" fmla="*/ 4048125 h 6858000"/>
              <a:gd name="connsiteX88" fmla="*/ 189795 w 4838076"/>
              <a:gd name="connsiteY88" fmla="*/ 4116387 h 6858000"/>
              <a:gd name="connsiteX89" fmla="*/ 188115 w 4838076"/>
              <a:gd name="connsiteY89" fmla="*/ 4186237 h 6858000"/>
              <a:gd name="connsiteX90" fmla="*/ 178038 w 4838076"/>
              <a:gd name="connsiteY90" fmla="*/ 4244975 h 6858000"/>
              <a:gd name="connsiteX91" fmla="*/ 167960 w 4838076"/>
              <a:gd name="connsiteY91" fmla="*/ 4297362 h 6858000"/>
              <a:gd name="connsiteX92" fmla="*/ 152844 w 4838076"/>
              <a:gd name="connsiteY92" fmla="*/ 4343400 h 6858000"/>
              <a:gd name="connsiteX93" fmla="*/ 134368 w 4838076"/>
              <a:gd name="connsiteY93" fmla="*/ 4386262 h 6858000"/>
              <a:gd name="connsiteX94" fmla="*/ 115893 w 4838076"/>
              <a:gd name="connsiteY94" fmla="*/ 4424362 h 6858000"/>
              <a:gd name="connsiteX95" fmla="*/ 75583 w 4838076"/>
              <a:gd name="connsiteY95" fmla="*/ 4498975 h 6858000"/>
              <a:gd name="connsiteX96" fmla="*/ 55427 w 4838076"/>
              <a:gd name="connsiteY96" fmla="*/ 4537075 h 6858000"/>
              <a:gd name="connsiteX97" fmla="*/ 38632 w 4838076"/>
              <a:gd name="connsiteY97" fmla="*/ 4579937 h 6858000"/>
              <a:gd name="connsiteX98" fmla="*/ 23515 w 4838076"/>
              <a:gd name="connsiteY98" fmla="*/ 4625975 h 6858000"/>
              <a:gd name="connsiteX99" fmla="*/ 11758 w 4838076"/>
              <a:gd name="connsiteY99" fmla="*/ 4678362 h 6858000"/>
              <a:gd name="connsiteX100" fmla="*/ 3359 w 4838076"/>
              <a:gd name="connsiteY100" fmla="*/ 4738687 h 6858000"/>
              <a:gd name="connsiteX101" fmla="*/ 0 w 4838076"/>
              <a:gd name="connsiteY101" fmla="*/ 4806950 h 6858000"/>
              <a:gd name="connsiteX102" fmla="*/ 3359 w 4838076"/>
              <a:gd name="connsiteY102" fmla="*/ 4875212 h 6858000"/>
              <a:gd name="connsiteX103" fmla="*/ 11758 w 4838076"/>
              <a:gd name="connsiteY103" fmla="*/ 4935537 h 6858000"/>
              <a:gd name="connsiteX104" fmla="*/ 23515 w 4838076"/>
              <a:gd name="connsiteY104" fmla="*/ 4987925 h 6858000"/>
              <a:gd name="connsiteX105" fmla="*/ 38632 w 4838076"/>
              <a:gd name="connsiteY105" fmla="*/ 5033962 h 6858000"/>
              <a:gd name="connsiteX106" fmla="*/ 55427 w 4838076"/>
              <a:gd name="connsiteY106" fmla="*/ 5075237 h 6858000"/>
              <a:gd name="connsiteX107" fmla="*/ 75583 w 4838076"/>
              <a:gd name="connsiteY107" fmla="*/ 5114925 h 6858000"/>
              <a:gd name="connsiteX108" fmla="*/ 95738 w 4838076"/>
              <a:gd name="connsiteY108" fmla="*/ 5149850 h 6858000"/>
              <a:gd name="connsiteX109" fmla="*/ 115893 w 4838076"/>
              <a:gd name="connsiteY109" fmla="*/ 5186362 h 6858000"/>
              <a:gd name="connsiteX110" fmla="*/ 134368 w 4838076"/>
              <a:gd name="connsiteY110" fmla="*/ 5226050 h 6858000"/>
              <a:gd name="connsiteX111" fmla="*/ 152844 w 4838076"/>
              <a:gd name="connsiteY111" fmla="*/ 5268912 h 6858000"/>
              <a:gd name="connsiteX112" fmla="*/ 167960 w 4838076"/>
              <a:gd name="connsiteY112" fmla="*/ 5313362 h 6858000"/>
              <a:gd name="connsiteX113" fmla="*/ 178038 w 4838076"/>
              <a:gd name="connsiteY113" fmla="*/ 5365750 h 6858000"/>
              <a:gd name="connsiteX114" fmla="*/ 188115 w 4838076"/>
              <a:gd name="connsiteY114" fmla="*/ 5426075 h 6858000"/>
              <a:gd name="connsiteX115" fmla="*/ 189795 w 4838076"/>
              <a:gd name="connsiteY115" fmla="*/ 5494337 h 6858000"/>
              <a:gd name="connsiteX116" fmla="*/ 188115 w 4838076"/>
              <a:gd name="connsiteY116" fmla="*/ 5562600 h 6858000"/>
              <a:gd name="connsiteX117" fmla="*/ 178038 w 4838076"/>
              <a:gd name="connsiteY117" fmla="*/ 5622925 h 6858000"/>
              <a:gd name="connsiteX118" fmla="*/ 167960 w 4838076"/>
              <a:gd name="connsiteY118" fmla="*/ 5675312 h 6858000"/>
              <a:gd name="connsiteX119" fmla="*/ 152844 w 4838076"/>
              <a:gd name="connsiteY119" fmla="*/ 5721350 h 6858000"/>
              <a:gd name="connsiteX120" fmla="*/ 134368 w 4838076"/>
              <a:gd name="connsiteY120" fmla="*/ 5762625 h 6858000"/>
              <a:gd name="connsiteX121" fmla="*/ 115893 w 4838076"/>
              <a:gd name="connsiteY121" fmla="*/ 5802312 h 6858000"/>
              <a:gd name="connsiteX122" fmla="*/ 95738 w 4838076"/>
              <a:gd name="connsiteY122" fmla="*/ 5840412 h 6858000"/>
              <a:gd name="connsiteX123" fmla="*/ 75583 w 4838076"/>
              <a:gd name="connsiteY123" fmla="*/ 5876925 h 6858000"/>
              <a:gd name="connsiteX124" fmla="*/ 55427 w 4838076"/>
              <a:gd name="connsiteY124" fmla="*/ 5915025 h 6858000"/>
              <a:gd name="connsiteX125" fmla="*/ 38632 w 4838076"/>
              <a:gd name="connsiteY125" fmla="*/ 5956300 h 6858000"/>
              <a:gd name="connsiteX126" fmla="*/ 23515 w 4838076"/>
              <a:gd name="connsiteY126" fmla="*/ 6003925 h 6858000"/>
              <a:gd name="connsiteX127" fmla="*/ 11758 w 4838076"/>
              <a:gd name="connsiteY127" fmla="*/ 6056312 h 6858000"/>
              <a:gd name="connsiteX128" fmla="*/ 3359 w 4838076"/>
              <a:gd name="connsiteY128" fmla="*/ 6113462 h 6858000"/>
              <a:gd name="connsiteX129" fmla="*/ 0 w 4838076"/>
              <a:gd name="connsiteY129" fmla="*/ 6183312 h 6858000"/>
              <a:gd name="connsiteX130" fmla="*/ 3359 w 4838076"/>
              <a:gd name="connsiteY130" fmla="*/ 6251575 h 6858000"/>
              <a:gd name="connsiteX131" fmla="*/ 11758 w 4838076"/>
              <a:gd name="connsiteY131" fmla="*/ 6311900 h 6858000"/>
              <a:gd name="connsiteX132" fmla="*/ 23515 w 4838076"/>
              <a:gd name="connsiteY132" fmla="*/ 6361112 h 6858000"/>
              <a:gd name="connsiteX133" fmla="*/ 38632 w 4838076"/>
              <a:gd name="connsiteY133" fmla="*/ 6407150 h 6858000"/>
              <a:gd name="connsiteX134" fmla="*/ 55427 w 4838076"/>
              <a:gd name="connsiteY134" fmla="*/ 6448425 h 6858000"/>
              <a:gd name="connsiteX135" fmla="*/ 73903 w 4838076"/>
              <a:gd name="connsiteY135" fmla="*/ 6488112 h 6858000"/>
              <a:gd name="connsiteX136" fmla="*/ 92379 w 4838076"/>
              <a:gd name="connsiteY136" fmla="*/ 6523037 h 6858000"/>
              <a:gd name="connsiteX137" fmla="*/ 112534 w 4838076"/>
              <a:gd name="connsiteY137" fmla="*/ 6561137 h 6858000"/>
              <a:gd name="connsiteX138" fmla="*/ 132689 w 4838076"/>
              <a:gd name="connsiteY138" fmla="*/ 6597650 h 6858000"/>
              <a:gd name="connsiteX139" fmla="*/ 149485 w 4838076"/>
              <a:gd name="connsiteY139" fmla="*/ 6640512 h 6858000"/>
              <a:gd name="connsiteX140" fmla="*/ 166281 w 4838076"/>
              <a:gd name="connsiteY140" fmla="*/ 6683375 h 6858000"/>
              <a:gd name="connsiteX141" fmla="*/ 176358 w 4838076"/>
              <a:gd name="connsiteY141" fmla="*/ 6735762 h 6858000"/>
              <a:gd name="connsiteX142" fmla="*/ 184756 w 4838076"/>
              <a:gd name="connsiteY142" fmla="*/ 6791325 h 6858000"/>
              <a:gd name="connsiteX143" fmla="*/ 189795 w 4838076"/>
              <a:gd name="connsiteY143" fmla="*/ 6858000 h 6858000"/>
              <a:gd name="connsiteX144" fmla="*/ 334173 w 4838076"/>
              <a:gd name="connsiteY144" fmla="*/ 6858000 h 6858000"/>
              <a:gd name="connsiteX145" fmla="*/ 334174 w 4838076"/>
              <a:gd name="connsiteY145" fmla="*/ 6858000 h 6858000"/>
              <a:gd name="connsiteX146" fmla="*/ 3459219 w 4838076"/>
              <a:gd name="connsiteY146" fmla="*/ 6858000 h 6858000"/>
              <a:gd name="connsiteX147" fmla="*/ 4417162 w 4838076"/>
              <a:gd name="connsiteY147" fmla="*/ 6858000 h 6858000"/>
              <a:gd name="connsiteX148" fmla="*/ 4838076 w 4838076"/>
              <a:gd name="connsiteY14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Lst>
            <a:rect l="l" t="t" r="r" b="b"/>
            <a:pathLst>
              <a:path w="4838076" h="6858000">
                <a:moveTo>
                  <a:pt x="4838076" y="0"/>
                </a:moveTo>
                <a:lnTo>
                  <a:pt x="4417162" y="0"/>
                </a:lnTo>
                <a:lnTo>
                  <a:pt x="3459219" y="0"/>
                </a:lnTo>
                <a:lnTo>
                  <a:pt x="334174" y="0"/>
                </a:lnTo>
                <a:lnTo>
                  <a:pt x="334173" y="0"/>
                </a:lnTo>
                <a:lnTo>
                  <a:pt x="189795" y="0"/>
                </a:lnTo>
                <a:lnTo>
                  <a:pt x="184756" y="66675"/>
                </a:lnTo>
                <a:lnTo>
                  <a:pt x="176358" y="122237"/>
                </a:lnTo>
                <a:lnTo>
                  <a:pt x="166281" y="174625"/>
                </a:lnTo>
                <a:lnTo>
                  <a:pt x="149485" y="217487"/>
                </a:lnTo>
                <a:lnTo>
                  <a:pt x="132689" y="260350"/>
                </a:lnTo>
                <a:lnTo>
                  <a:pt x="112534" y="296862"/>
                </a:lnTo>
                <a:lnTo>
                  <a:pt x="92379" y="334962"/>
                </a:lnTo>
                <a:lnTo>
                  <a:pt x="73903" y="369887"/>
                </a:lnTo>
                <a:lnTo>
                  <a:pt x="55427" y="409575"/>
                </a:lnTo>
                <a:lnTo>
                  <a:pt x="38632" y="450850"/>
                </a:lnTo>
                <a:lnTo>
                  <a:pt x="23515" y="496887"/>
                </a:lnTo>
                <a:lnTo>
                  <a:pt x="11758" y="546100"/>
                </a:lnTo>
                <a:lnTo>
                  <a:pt x="3359" y="606425"/>
                </a:lnTo>
                <a:lnTo>
                  <a:pt x="0" y="673100"/>
                </a:lnTo>
                <a:lnTo>
                  <a:pt x="3359" y="744537"/>
                </a:lnTo>
                <a:lnTo>
                  <a:pt x="11758" y="801687"/>
                </a:lnTo>
                <a:lnTo>
                  <a:pt x="23515" y="854075"/>
                </a:lnTo>
                <a:lnTo>
                  <a:pt x="38632" y="901700"/>
                </a:lnTo>
                <a:lnTo>
                  <a:pt x="55427" y="942975"/>
                </a:lnTo>
                <a:lnTo>
                  <a:pt x="75583" y="981075"/>
                </a:lnTo>
                <a:lnTo>
                  <a:pt x="95738" y="1017587"/>
                </a:lnTo>
                <a:lnTo>
                  <a:pt x="115893" y="1055687"/>
                </a:lnTo>
                <a:lnTo>
                  <a:pt x="134368" y="1095375"/>
                </a:lnTo>
                <a:lnTo>
                  <a:pt x="152844" y="1136650"/>
                </a:lnTo>
                <a:lnTo>
                  <a:pt x="167960" y="1182687"/>
                </a:lnTo>
                <a:lnTo>
                  <a:pt x="178038" y="1235075"/>
                </a:lnTo>
                <a:lnTo>
                  <a:pt x="188115" y="1295400"/>
                </a:lnTo>
                <a:lnTo>
                  <a:pt x="189795" y="1363662"/>
                </a:lnTo>
                <a:lnTo>
                  <a:pt x="188115" y="1431925"/>
                </a:lnTo>
                <a:lnTo>
                  <a:pt x="178038" y="1492250"/>
                </a:lnTo>
                <a:lnTo>
                  <a:pt x="167960" y="1544637"/>
                </a:lnTo>
                <a:lnTo>
                  <a:pt x="152844" y="1589087"/>
                </a:lnTo>
                <a:lnTo>
                  <a:pt x="134368" y="1631950"/>
                </a:lnTo>
                <a:lnTo>
                  <a:pt x="115893" y="1671637"/>
                </a:lnTo>
                <a:lnTo>
                  <a:pt x="95738" y="1708150"/>
                </a:lnTo>
                <a:lnTo>
                  <a:pt x="75583" y="1743075"/>
                </a:lnTo>
                <a:lnTo>
                  <a:pt x="55427" y="1782762"/>
                </a:lnTo>
                <a:lnTo>
                  <a:pt x="38632" y="1824037"/>
                </a:lnTo>
                <a:lnTo>
                  <a:pt x="23515" y="1870075"/>
                </a:lnTo>
                <a:lnTo>
                  <a:pt x="11758" y="1922462"/>
                </a:lnTo>
                <a:lnTo>
                  <a:pt x="3359" y="1982787"/>
                </a:lnTo>
                <a:lnTo>
                  <a:pt x="0" y="2051050"/>
                </a:lnTo>
                <a:lnTo>
                  <a:pt x="3359" y="2119312"/>
                </a:lnTo>
                <a:lnTo>
                  <a:pt x="11758" y="2179637"/>
                </a:lnTo>
                <a:lnTo>
                  <a:pt x="23515" y="2232025"/>
                </a:lnTo>
                <a:lnTo>
                  <a:pt x="38632" y="2278062"/>
                </a:lnTo>
                <a:lnTo>
                  <a:pt x="55427" y="2319337"/>
                </a:lnTo>
                <a:lnTo>
                  <a:pt x="75583" y="2359025"/>
                </a:lnTo>
                <a:lnTo>
                  <a:pt x="95738" y="2395537"/>
                </a:lnTo>
                <a:lnTo>
                  <a:pt x="115893" y="2433637"/>
                </a:lnTo>
                <a:lnTo>
                  <a:pt x="134368" y="2471737"/>
                </a:lnTo>
                <a:lnTo>
                  <a:pt x="152844" y="2513012"/>
                </a:lnTo>
                <a:lnTo>
                  <a:pt x="167960" y="2560637"/>
                </a:lnTo>
                <a:lnTo>
                  <a:pt x="178038" y="2613025"/>
                </a:lnTo>
                <a:lnTo>
                  <a:pt x="188115" y="2671762"/>
                </a:lnTo>
                <a:lnTo>
                  <a:pt x="189795" y="2741612"/>
                </a:lnTo>
                <a:lnTo>
                  <a:pt x="188115" y="2809875"/>
                </a:lnTo>
                <a:lnTo>
                  <a:pt x="178038" y="2868612"/>
                </a:lnTo>
                <a:lnTo>
                  <a:pt x="167960" y="2922587"/>
                </a:lnTo>
                <a:lnTo>
                  <a:pt x="152844" y="2967037"/>
                </a:lnTo>
                <a:lnTo>
                  <a:pt x="134368" y="3009900"/>
                </a:lnTo>
                <a:lnTo>
                  <a:pt x="115893" y="3046412"/>
                </a:lnTo>
                <a:lnTo>
                  <a:pt x="95738" y="3084512"/>
                </a:lnTo>
                <a:lnTo>
                  <a:pt x="75583" y="3121025"/>
                </a:lnTo>
                <a:lnTo>
                  <a:pt x="55427" y="3160712"/>
                </a:lnTo>
                <a:lnTo>
                  <a:pt x="38632" y="3201987"/>
                </a:lnTo>
                <a:lnTo>
                  <a:pt x="23515" y="3248025"/>
                </a:lnTo>
                <a:lnTo>
                  <a:pt x="11758" y="3300412"/>
                </a:lnTo>
                <a:lnTo>
                  <a:pt x="3359" y="3360737"/>
                </a:lnTo>
                <a:lnTo>
                  <a:pt x="0" y="3427412"/>
                </a:lnTo>
                <a:lnTo>
                  <a:pt x="3359" y="3497262"/>
                </a:lnTo>
                <a:lnTo>
                  <a:pt x="11758" y="3557587"/>
                </a:lnTo>
                <a:lnTo>
                  <a:pt x="23515" y="3609975"/>
                </a:lnTo>
                <a:lnTo>
                  <a:pt x="38632" y="3656012"/>
                </a:lnTo>
                <a:lnTo>
                  <a:pt x="55427" y="3697287"/>
                </a:lnTo>
                <a:lnTo>
                  <a:pt x="75583" y="3736975"/>
                </a:lnTo>
                <a:lnTo>
                  <a:pt x="115893" y="3811587"/>
                </a:lnTo>
                <a:lnTo>
                  <a:pt x="134368" y="3848100"/>
                </a:lnTo>
                <a:lnTo>
                  <a:pt x="152844" y="3890962"/>
                </a:lnTo>
                <a:lnTo>
                  <a:pt x="167960" y="3935412"/>
                </a:lnTo>
                <a:lnTo>
                  <a:pt x="178038" y="3987800"/>
                </a:lnTo>
                <a:lnTo>
                  <a:pt x="188115" y="4048125"/>
                </a:lnTo>
                <a:lnTo>
                  <a:pt x="189795" y="4116387"/>
                </a:lnTo>
                <a:lnTo>
                  <a:pt x="188115" y="4186237"/>
                </a:lnTo>
                <a:lnTo>
                  <a:pt x="178038" y="4244975"/>
                </a:lnTo>
                <a:lnTo>
                  <a:pt x="167960" y="4297362"/>
                </a:lnTo>
                <a:lnTo>
                  <a:pt x="152844" y="4343400"/>
                </a:lnTo>
                <a:lnTo>
                  <a:pt x="134368" y="4386262"/>
                </a:lnTo>
                <a:lnTo>
                  <a:pt x="115893" y="4424362"/>
                </a:lnTo>
                <a:lnTo>
                  <a:pt x="75583" y="4498975"/>
                </a:lnTo>
                <a:lnTo>
                  <a:pt x="55427" y="4537075"/>
                </a:lnTo>
                <a:lnTo>
                  <a:pt x="38632" y="4579937"/>
                </a:lnTo>
                <a:lnTo>
                  <a:pt x="23515" y="4625975"/>
                </a:lnTo>
                <a:lnTo>
                  <a:pt x="11758" y="4678362"/>
                </a:lnTo>
                <a:lnTo>
                  <a:pt x="3359" y="4738687"/>
                </a:lnTo>
                <a:lnTo>
                  <a:pt x="0" y="4806950"/>
                </a:lnTo>
                <a:lnTo>
                  <a:pt x="3359" y="4875212"/>
                </a:lnTo>
                <a:lnTo>
                  <a:pt x="11758" y="4935537"/>
                </a:lnTo>
                <a:lnTo>
                  <a:pt x="23515" y="4987925"/>
                </a:lnTo>
                <a:lnTo>
                  <a:pt x="38632" y="5033962"/>
                </a:lnTo>
                <a:lnTo>
                  <a:pt x="55427" y="5075237"/>
                </a:lnTo>
                <a:lnTo>
                  <a:pt x="75583" y="5114925"/>
                </a:lnTo>
                <a:lnTo>
                  <a:pt x="95738" y="5149850"/>
                </a:lnTo>
                <a:lnTo>
                  <a:pt x="115893" y="5186362"/>
                </a:lnTo>
                <a:lnTo>
                  <a:pt x="134368" y="5226050"/>
                </a:lnTo>
                <a:lnTo>
                  <a:pt x="152844" y="5268912"/>
                </a:lnTo>
                <a:lnTo>
                  <a:pt x="167960" y="5313362"/>
                </a:lnTo>
                <a:lnTo>
                  <a:pt x="178038" y="5365750"/>
                </a:lnTo>
                <a:lnTo>
                  <a:pt x="188115" y="5426075"/>
                </a:lnTo>
                <a:lnTo>
                  <a:pt x="189795" y="5494337"/>
                </a:lnTo>
                <a:lnTo>
                  <a:pt x="188115" y="5562600"/>
                </a:lnTo>
                <a:lnTo>
                  <a:pt x="178038" y="5622925"/>
                </a:lnTo>
                <a:lnTo>
                  <a:pt x="167960" y="5675312"/>
                </a:lnTo>
                <a:lnTo>
                  <a:pt x="152844" y="5721350"/>
                </a:lnTo>
                <a:lnTo>
                  <a:pt x="134368" y="5762625"/>
                </a:lnTo>
                <a:lnTo>
                  <a:pt x="115893" y="5802312"/>
                </a:lnTo>
                <a:lnTo>
                  <a:pt x="95738" y="5840412"/>
                </a:lnTo>
                <a:lnTo>
                  <a:pt x="75583" y="5876925"/>
                </a:lnTo>
                <a:lnTo>
                  <a:pt x="55427" y="5915025"/>
                </a:lnTo>
                <a:lnTo>
                  <a:pt x="38632" y="5956300"/>
                </a:lnTo>
                <a:lnTo>
                  <a:pt x="23515" y="6003925"/>
                </a:lnTo>
                <a:lnTo>
                  <a:pt x="11758" y="6056312"/>
                </a:lnTo>
                <a:lnTo>
                  <a:pt x="3359" y="6113462"/>
                </a:lnTo>
                <a:lnTo>
                  <a:pt x="0" y="6183312"/>
                </a:lnTo>
                <a:lnTo>
                  <a:pt x="3359" y="6251575"/>
                </a:lnTo>
                <a:lnTo>
                  <a:pt x="11758" y="6311900"/>
                </a:lnTo>
                <a:lnTo>
                  <a:pt x="23515" y="6361112"/>
                </a:lnTo>
                <a:lnTo>
                  <a:pt x="38632" y="6407150"/>
                </a:lnTo>
                <a:lnTo>
                  <a:pt x="55427" y="6448425"/>
                </a:lnTo>
                <a:lnTo>
                  <a:pt x="73903" y="6488112"/>
                </a:lnTo>
                <a:lnTo>
                  <a:pt x="92379" y="6523037"/>
                </a:lnTo>
                <a:lnTo>
                  <a:pt x="112534" y="6561137"/>
                </a:lnTo>
                <a:lnTo>
                  <a:pt x="132689" y="6597650"/>
                </a:lnTo>
                <a:lnTo>
                  <a:pt x="149485" y="6640512"/>
                </a:lnTo>
                <a:lnTo>
                  <a:pt x="166281" y="6683375"/>
                </a:lnTo>
                <a:lnTo>
                  <a:pt x="176358" y="6735762"/>
                </a:lnTo>
                <a:lnTo>
                  <a:pt x="184756" y="6791325"/>
                </a:lnTo>
                <a:lnTo>
                  <a:pt x="189795" y="6858000"/>
                </a:lnTo>
                <a:lnTo>
                  <a:pt x="334173" y="6858000"/>
                </a:lnTo>
                <a:lnTo>
                  <a:pt x="334174" y="6858000"/>
                </a:lnTo>
                <a:lnTo>
                  <a:pt x="3459219" y="6858000"/>
                </a:lnTo>
                <a:lnTo>
                  <a:pt x="4417162" y="6858000"/>
                </a:lnTo>
                <a:lnTo>
                  <a:pt x="4838076" y="6858000"/>
                </a:lnTo>
                <a:close/>
              </a:path>
            </a:pathLst>
          </a:custGeom>
          <a:solidFill>
            <a:schemeClr val="accent1">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B20FA0A2-5153-4E18-A5DD-42B3638C2391}"/>
              </a:ext>
            </a:extLst>
          </p:cNvPr>
          <p:cNvSpPr>
            <a:spLocks noGrp="1"/>
          </p:cNvSpPr>
          <p:nvPr>
            <p:ph type="title"/>
          </p:nvPr>
        </p:nvSpPr>
        <p:spPr>
          <a:xfrm>
            <a:off x="325261" y="239128"/>
            <a:ext cx="4043175" cy="1305978"/>
          </a:xfrm>
        </p:spPr>
        <p:txBody>
          <a:bodyPr anchor="t">
            <a:normAutofit/>
          </a:bodyPr>
          <a:lstStyle/>
          <a:p>
            <a:r>
              <a:rPr lang="en-US" sz="2800" b="1" dirty="0">
                <a:solidFill>
                  <a:schemeClr val="bg1"/>
                </a:solidFill>
                <a:latin typeface="Bahnschrift Light" panose="020B0502040204020203" pitchFamily="34" charset="0"/>
              </a:rPr>
              <a:t>Partnership with local Alexandria VA Medical Center (VAMC)</a:t>
            </a:r>
          </a:p>
        </p:txBody>
      </p:sp>
      <p:sp>
        <p:nvSpPr>
          <p:cNvPr id="3" name="Content Placeholder 2">
            <a:extLst>
              <a:ext uri="{FF2B5EF4-FFF2-40B4-BE49-F238E27FC236}">
                <a16:creationId xmlns:a16="http://schemas.microsoft.com/office/drawing/2014/main" id="{1C9E53FC-EFE3-48E2-8D86-F8A09CCBAEBC}"/>
              </a:ext>
            </a:extLst>
          </p:cNvPr>
          <p:cNvSpPr>
            <a:spLocks noGrp="1"/>
          </p:cNvSpPr>
          <p:nvPr>
            <p:ph idx="1"/>
          </p:nvPr>
        </p:nvSpPr>
        <p:spPr>
          <a:xfrm>
            <a:off x="841576" y="1712014"/>
            <a:ext cx="3384000" cy="3844800"/>
          </a:xfrm>
        </p:spPr>
        <p:txBody>
          <a:bodyPr>
            <a:normAutofit/>
          </a:bodyPr>
          <a:lstStyle/>
          <a:p>
            <a:r>
              <a:rPr lang="en-US" sz="2000" dirty="0">
                <a:solidFill>
                  <a:schemeClr val="bg1">
                    <a:alpha val="60000"/>
                  </a:schemeClr>
                </a:solidFill>
              </a:rPr>
              <a:t>Appreciative of leadership &amp; staff of VA Medical Center</a:t>
            </a:r>
          </a:p>
          <a:p>
            <a:pPr lvl="1"/>
            <a:r>
              <a:rPr lang="en-US" sz="1600" dirty="0" err="1">
                <a:solidFill>
                  <a:schemeClr val="bg1">
                    <a:alpha val="60000"/>
                  </a:schemeClr>
                </a:solidFill>
              </a:rPr>
              <a:t>Desmona</a:t>
            </a:r>
            <a:r>
              <a:rPr lang="en-US" sz="1600" dirty="0">
                <a:solidFill>
                  <a:schemeClr val="bg1">
                    <a:alpha val="60000"/>
                  </a:schemeClr>
                </a:solidFill>
              </a:rPr>
              <a:t> Johnson &amp; Team</a:t>
            </a:r>
          </a:p>
          <a:p>
            <a:r>
              <a:rPr lang="en-US" sz="2000" dirty="0">
                <a:solidFill>
                  <a:schemeClr val="bg1">
                    <a:alpha val="60000"/>
                  </a:schemeClr>
                </a:solidFill>
              </a:rPr>
              <a:t>Our position on homelessness</a:t>
            </a:r>
          </a:p>
          <a:p>
            <a:r>
              <a:rPr lang="en-US" sz="2000" dirty="0">
                <a:solidFill>
                  <a:schemeClr val="bg1">
                    <a:alpha val="60000"/>
                  </a:schemeClr>
                </a:solidFill>
              </a:rPr>
              <a:t>Understanding the process </a:t>
            </a:r>
          </a:p>
          <a:p>
            <a:pPr lvl="1"/>
            <a:r>
              <a:rPr lang="en-US" sz="2000" dirty="0">
                <a:solidFill>
                  <a:schemeClr val="bg1">
                    <a:alpha val="60000"/>
                  </a:schemeClr>
                </a:solidFill>
              </a:rPr>
              <a:t>Collaboration</a:t>
            </a:r>
          </a:p>
          <a:p>
            <a:pPr lvl="1"/>
            <a:r>
              <a:rPr lang="en-US" sz="2000" dirty="0">
                <a:solidFill>
                  <a:schemeClr val="bg1">
                    <a:alpha val="60000"/>
                  </a:schemeClr>
                </a:solidFill>
              </a:rPr>
              <a:t>Waiting list/referral </a:t>
            </a:r>
          </a:p>
          <a:p>
            <a:pPr lvl="1"/>
            <a:r>
              <a:rPr lang="en-US" sz="2000" dirty="0">
                <a:solidFill>
                  <a:schemeClr val="bg1">
                    <a:alpha val="60000"/>
                  </a:schemeClr>
                </a:solidFill>
              </a:rPr>
              <a:t>Processing </a:t>
            </a:r>
          </a:p>
          <a:p>
            <a:pPr lvl="1"/>
            <a:r>
              <a:rPr lang="en-US" sz="2000" dirty="0">
                <a:solidFill>
                  <a:schemeClr val="bg1">
                    <a:alpha val="60000"/>
                  </a:schemeClr>
                </a:solidFill>
              </a:rPr>
              <a:t>Vouchers (35)</a:t>
            </a:r>
          </a:p>
        </p:txBody>
      </p:sp>
      <p:pic>
        <p:nvPicPr>
          <p:cNvPr id="4" name="Picture 3">
            <a:extLst>
              <a:ext uri="{FF2B5EF4-FFF2-40B4-BE49-F238E27FC236}">
                <a16:creationId xmlns:a16="http://schemas.microsoft.com/office/drawing/2014/main" id="{423B3238-1AC7-4136-841E-8066C2820B4D}"/>
              </a:ext>
            </a:extLst>
          </p:cNvPr>
          <p:cNvPicPr>
            <a:picLocks noChangeAspect="1"/>
          </p:cNvPicPr>
          <p:nvPr/>
        </p:nvPicPr>
        <p:blipFill rotWithShape="1">
          <a:blip r:embed="rId2"/>
          <a:srcRect l="34193" t="21482" r="33125" b="6296"/>
          <a:stretch/>
        </p:blipFill>
        <p:spPr>
          <a:xfrm>
            <a:off x="1650317" y="5312894"/>
            <a:ext cx="1017366" cy="13059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a:extLst>
              <a:ext uri="{FF2B5EF4-FFF2-40B4-BE49-F238E27FC236}">
                <a16:creationId xmlns:a16="http://schemas.microsoft.com/office/drawing/2014/main" id="{C002E877-08E2-4660-A660-AC90F2F611A3}"/>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160946" y="1227751"/>
            <a:ext cx="1750423" cy="1632857"/>
          </a:xfrm>
          <a:prstGeom prst="rect">
            <a:avLst/>
          </a:prstGeom>
          <a:noFill/>
          <a:ln>
            <a:noFill/>
          </a:ln>
        </p:spPr>
      </p:pic>
      <p:sp>
        <p:nvSpPr>
          <p:cNvPr id="10" name="TextBox 9">
            <a:extLst>
              <a:ext uri="{FF2B5EF4-FFF2-40B4-BE49-F238E27FC236}">
                <a16:creationId xmlns:a16="http://schemas.microsoft.com/office/drawing/2014/main" id="{9B8CF7D5-71F3-45AD-966D-0B278A958B27}"/>
              </a:ext>
            </a:extLst>
          </p:cNvPr>
          <p:cNvSpPr txBox="1"/>
          <p:nvPr/>
        </p:nvSpPr>
        <p:spPr>
          <a:xfrm>
            <a:off x="4966022" y="565504"/>
            <a:ext cx="5066978" cy="5509200"/>
          </a:xfrm>
          <a:prstGeom prst="rect">
            <a:avLst/>
          </a:prstGeom>
          <a:noFill/>
        </p:spPr>
        <p:txBody>
          <a:bodyPr wrap="square">
            <a:spAutoFit/>
          </a:bodyPr>
          <a:lstStyle/>
          <a:p>
            <a:pPr algn="ctr"/>
            <a:r>
              <a:rPr lang="en-US" sz="2200" b="0" i="0" u="none" strike="noStrike" dirty="0">
                <a:solidFill>
                  <a:srgbClr val="333333"/>
                </a:solidFill>
                <a:effectLst/>
                <a:latin typeface="latosemibold"/>
              </a:rPr>
              <a:t>The Alexandria Housing Authority works together with the Veterans Administration to offer supportive housing to our Veterans.  We receive referrals from the V.A. for Veterans who are homeless and seeking housing. The Veteran is connected with Housing Choice Voucher program and after the verification process is complete, a voucher is issued. The Veteran is allowed to utilize the voucher here in the Alexandria area or they may have the option to utilize the voucher in other areas, through the porting process as long as it is in the catchment area for VA services.</a:t>
            </a:r>
            <a:endParaRPr lang="en-US" sz="2200" dirty="0"/>
          </a:p>
        </p:txBody>
      </p:sp>
      <p:pic>
        <p:nvPicPr>
          <p:cNvPr id="12" name="Picture 11">
            <a:extLst>
              <a:ext uri="{FF2B5EF4-FFF2-40B4-BE49-F238E27FC236}">
                <a16:creationId xmlns:a16="http://schemas.microsoft.com/office/drawing/2014/main" id="{1A7F9B9A-987C-495B-8C0C-CE7468D86BAF}"/>
              </a:ext>
            </a:extLst>
          </p:cNvPr>
          <p:cNvPicPr/>
          <p:nvPr/>
        </p:nvPicPr>
        <p:blipFill rotWithShape="1">
          <a:blip r:embed="rId4">
            <a:extLst>
              <a:ext uri="{28A0092B-C50C-407E-A947-70E740481C1C}">
                <a14:useLocalDpi xmlns:a14="http://schemas.microsoft.com/office/drawing/2010/main" val="0"/>
              </a:ext>
            </a:extLst>
          </a:blip>
          <a:srcRect l="23818" t="13113" r="60161" b="78267"/>
          <a:stretch/>
        </p:blipFill>
        <p:spPr bwMode="auto">
          <a:xfrm>
            <a:off x="10033000" y="3071952"/>
            <a:ext cx="2031054" cy="70832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879395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232B152-3720-4D3B-97ED-45CE5483F1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11BAB570-FF10-4E96-8A3F-FA9804702B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4693698" cy="6858000"/>
          </a:xfrm>
          <a:custGeom>
            <a:avLst/>
            <a:gdLst>
              <a:gd name="connsiteX0" fmla="*/ 0 w 4693698"/>
              <a:gd name="connsiteY0" fmla="*/ 0 h 6858000"/>
              <a:gd name="connsiteX1" fmla="*/ 420914 w 4693698"/>
              <a:gd name="connsiteY1" fmla="*/ 0 h 6858000"/>
              <a:gd name="connsiteX2" fmla="*/ 1582057 w 4693698"/>
              <a:gd name="connsiteY2" fmla="*/ 0 h 6858000"/>
              <a:gd name="connsiteX3" fmla="*/ 4503903 w 4693698"/>
              <a:gd name="connsiteY3" fmla="*/ 0 h 6858000"/>
              <a:gd name="connsiteX4" fmla="*/ 4508943 w 4693698"/>
              <a:gd name="connsiteY4" fmla="*/ 66675 h 6858000"/>
              <a:gd name="connsiteX5" fmla="*/ 4517340 w 4693698"/>
              <a:gd name="connsiteY5" fmla="*/ 122237 h 6858000"/>
              <a:gd name="connsiteX6" fmla="*/ 4527418 w 4693698"/>
              <a:gd name="connsiteY6" fmla="*/ 174625 h 6858000"/>
              <a:gd name="connsiteX7" fmla="*/ 4544214 w 4693698"/>
              <a:gd name="connsiteY7" fmla="*/ 217487 h 6858000"/>
              <a:gd name="connsiteX8" fmla="*/ 4561010 w 4693698"/>
              <a:gd name="connsiteY8" fmla="*/ 260350 h 6858000"/>
              <a:gd name="connsiteX9" fmla="*/ 4581165 w 4693698"/>
              <a:gd name="connsiteY9" fmla="*/ 296862 h 6858000"/>
              <a:gd name="connsiteX10" fmla="*/ 4601320 w 4693698"/>
              <a:gd name="connsiteY10" fmla="*/ 334962 h 6858000"/>
              <a:gd name="connsiteX11" fmla="*/ 4619796 w 4693698"/>
              <a:gd name="connsiteY11" fmla="*/ 369887 h 6858000"/>
              <a:gd name="connsiteX12" fmla="*/ 4638271 w 4693698"/>
              <a:gd name="connsiteY12" fmla="*/ 409575 h 6858000"/>
              <a:gd name="connsiteX13" fmla="*/ 4655067 w 4693698"/>
              <a:gd name="connsiteY13" fmla="*/ 450850 h 6858000"/>
              <a:gd name="connsiteX14" fmla="*/ 4670184 w 4693698"/>
              <a:gd name="connsiteY14" fmla="*/ 496887 h 6858000"/>
              <a:gd name="connsiteX15" fmla="*/ 4681941 w 4693698"/>
              <a:gd name="connsiteY15" fmla="*/ 546100 h 6858000"/>
              <a:gd name="connsiteX16" fmla="*/ 4690339 w 4693698"/>
              <a:gd name="connsiteY16" fmla="*/ 606425 h 6858000"/>
              <a:gd name="connsiteX17" fmla="*/ 4693698 w 4693698"/>
              <a:gd name="connsiteY17" fmla="*/ 673100 h 6858000"/>
              <a:gd name="connsiteX18" fmla="*/ 4690339 w 4693698"/>
              <a:gd name="connsiteY18" fmla="*/ 744537 h 6858000"/>
              <a:gd name="connsiteX19" fmla="*/ 4681941 w 4693698"/>
              <a:gd name="connsiteY19" fmla="*/ 801687 h 6858000"/>
              <a:gd name="connsiteX20" fmla="*/ 4670184 w 4693698"/>
              <a:gd name="connsiteY20" fmla="*/ 854075 h 6858000"/>
              <a:gd name="connsiteX21" fmla="*/ 4655067 w 4693698"/>
              <a:gd name="connsiteY21" fmla="*/ 901700 h 6858000"/>
              <a:gd name="connsiteX22" fmla="*/ 4638271 w 4693698"/>
              <a:gd name="connsiteY22" fmla="*/ 942975 h 6858000"/>
              <a:gd name="connsiteX23" fmla="*/ 4618116 w 4693698"/>
              <a:gd name="connsiteY23" fmla="*/ 981075 h 6858000"/>
              <a:gd name="connsiteX24" fmla="*/ 4597961 w 4693698"/>
              <a:gd name="connsiteY24" fmla="*/ 1017587 h 6858000"/>
              <a:gd name="connsiteX25" fmla="*/ 4577806 w 4693698"/>
              <a:gd name="connsiteY25" fmla="*/ 1055687 h 6858000"/>
              <a:gd name="connsiteX26" fmla="*/ 4559330 w 4693698"/>
              <a:gd name="connsiteY26" fmla="*/ 1095375 h 6858000"/>
              <a:gd name="connsiteX27" fmla="*/ 4540854 w 4693698"/>
              <a:gd name="connsiteY27" fmla="*/ 1136650 h 6858000"/>
              <a:gd name="connsiteX28" fmla="*/ 4525739 w 4693698"/>
              <a:gd name="connsiteY28" fmla="*/ 1182687 h 6858000"/>
              <a:gd name="connsiteX29" fmla="*/ 4515661 w 4693698"/>
              <a:gd name="connsiteY29" fmla="*/ 1235075 h 6858000"/>
              <a:gd name="connsiteX30" fmla="*/ 4505583 w 4693698"/>
              <a:gd name="connsiteY30" fmla="*/ 1295400 h 6858000"/>
              <a:gd name="connsiteX31" fmla="*/ 4503903 w 4693698"/>
              <a:gd name="connsiteY31" fmla="*/ 1363662 h 6858000"/>
              <a:gd name="connsiteX32" fmla="*/ 4505583 w 4693698"/>
              <a:gd name="connsiteY32" fmla="*/ 1431925 h 6858000"/>
              <a:gd name="connsiteX33" fmla="*/ 4515661 w 4693698"/>
              <a:gd name="connsiteY33" fmla="*/ 1492250 h 6858000"/>
              <a:gd name="connsiteX34" fmla="*/ 4525739 w 4693698"/>
              <a:gd name="connsiteY34" fmla="*/ 1544637 h 6858000"/>
              <a:gd name="connsiteX35" fmla="*/ 4540854 w 4693698"/>
              <a:gd name="connsiteY35" fmla="*/ 1589087 h 6858000"/>
              <a:gd name="connsiteX36" fmla="*/ 4559330 w 4693698"/>
              <a:gd name="connsiteY36" fmla="*/ 1631950 h 6858000"/>
              <a:gd name="connsiteX37" fmla="*/ 4577806 w 4693698"/>
              <a:gd name="connsiteY37" fmla="*/ 1671637 h 6858000"/>
              <a:gd name="connsiteX38" fmla="*/ 4597961 w 4693698"/>
              <a:gd name="connsiteY38" fmla="*/ 1708150 h 6858000"/>
              <a:gd name="connsiteX39" fmla="*/ 4618116 w 4693698"/>
              <a:gd name="connsiteY39" fmla="*/ 1743075 h 6858000"/>
              <a:gd name="connsiteX40" fmla="*/ 4638271 w 4693698"/>
              <a:gd name="connsiteY40" fmla="*/ 1782762 h 6858000"/>
              <a:gd name="connsiteX41" fmla="*/ 4655067 w 4693698"/>
              <a:gd name="connsiteY41" fmla="*/ 1824037 h 6858000"/>
              <a:gd name="connsiteX42" fmla="*/ 4670184 w 4693698"/>
              <a:gd name="connsiteY42" fmla="*/ 1870075 h 6858000"/>
              <a:gd name="connsiteX43" fmla="*/ 4681941 w 4693698"/>
              <a:gd name="connsiteY43" fmla="*/ 1922462 h 6858000"/>
              <a:gd name="connsiteX44" fmla="*/ 4690339 w 4693698"/>
              <a:gd name="connsiteY44" fmla="*/ 1982787 h 6858000"/>
              <a:gd name="connsiteX45" fmla="*/ 4693698 w 4693698"/>
              <a:gd name="connsiteY45" fmla="*/ 2051050 h 6858000"/>
              <a:gd name="connsiteX46" fmla="*/ 4690339 w 4693698"/>
              <a:gd name="connsiteY46" fmla="*/ 2119312 h 6858000"/>
              <a:gd name="connsiteX47" fmla="*/ 4681941 w 4693698"/>
              <a:gd name="connsiteY47" fmla="*/ 2179637 h 6858000"/>
              <a:gd name="connsiteX48" fmla="*/ 4670184 w 4693698"/>
              <a:gd name="connsiteY48" fmla="*/ 2232025 h 6858000"/>
              <a:gd name="connsiteX49" fmla="*/ 4655067 w 4693698"/>
              <a:gd name="connsiteY49" fmla="*/ 2278062 h 6858000"/>
              <a:gd name="connsiteX50" fmla="*/ 4638271 w 4693698"/>
              <a:gd name="connsiteY50" fmla="*/ 2319337 h 6858000"/>
              <a:gd name="connsiteX51" fmla="*/ 4618116 w 4693698"/>
              <a:gd name="connsiteY51" fmla="*/ 2359025 h 6858000"/>
              <a:gd name="connsiteX52" fmla="*/ 4597961 w 4693698"/>
              <a:gd name="connsiteY52" fmla="*/ 2395537 h 6858000"/>
              <a:gd name="connsiteX53" fmla="*/ 4577806 w 4693698"/>
              <a:gd name="connsiteY53" fmla="*/ 2433637 h 6858000"/>
              <a:gd name="connsiteX54" fmla="*/ 4559330 w 4693698"/>
              <a:gd name="connsiteY54" fmla="*/ 2471737 h 6858000"/>
              <a:gd name="connsiteX55" fmla="*/ 4540854 w 4693698"/>
              <a:gd name="connsiteY55" fmla="*/ 2513012 h 6858000"/>
              <a:gd name="connsiteX56" fmla="*/ 4525739 w 4693698"/>
              <a:gd name="connsiteY56" fmla="*/ 2560637 h 6858000"/>
              <a:gd name="connsiteX57" fmla="*/ 4515661 w 4693698"/>
              <a:gd name="connsiteY57" fmla="*/ 2613025 h 6858000"/>
              <a:gd name="connsiteX58" fmla="*/ 4505583 w 4693698"/>
              <a:gd name="connsiteY58" fmla="*/ 2671762 h 6858000"/>
              <a:gd name="connsiteX59" fmla="*/ 4503903 w 4693698"/>
              <a:gd name="connsiteY59" fmla="*/ 2741612 h 6858000"/>
              <a:gd name="connsiteX60" fmla="*/ 4505583 w 4693698"/>
              <a:gd name="connsiteY60" fmla="*/ 2809875 h 6858000"/>
              <a:gd name="connsiteX61" fmla="*/ 4515661 w 4693698"/>
              <a:gd name="connsiteY61" fmla="*/ 2868612 h 6858000"/>
              <a:gd name="connsiteX62" fmla="*/ 4525739 w 4693698"/>
              <a:gd name="connsiteY62" fmla="*/ 2922587 h 6858000"/>
              <a:gd name="connsiteX63" fmla="*/ 4540854 w 4693698"/>
              <a:gd name="connsiteY63" fmla="*/ 2967037 h 6858000"/>
              <a:gd name="connsiteX64" fmla="*/ 4559330 w 4693698"/>
              <a:gd name="connsiteY64" fmla="*/ 3009900 h 6858000"/>
              <a:gd name="connsiteX65" fmla="*/ 4577806 w 4693698"/>
              <a:gd name="connsiteY65" fmla="*/ 3046412 h 6858000"/>
              <a:gd name="connsiteX66" fmla="*/ 4597961 w 4693698"/>
              <a:gd name="connsiteY66" fmla="*/ 3084512 h 6858000"/>
              <a:gd name="connsiteX67" fmla="*/ 4618116 w 4693698"/>
              <a:gd name="connsiteY67" fmla="*/ 3121025 h 6858000"/>
              <a:gd name="connsiteX68" fmla="*/ 4638271 w 4693698"/>
              <a:gd name="connsiteY68" fmla="*/ 3160712 h 6858000"/>
              <a:gd name="connsiteX69" fmla="*/ 4655067 w 4693698"/>
              <a:gd name="connsiteY69" fmla="*/ 3201987 h 6858000"/>
              <a:gd name="connsiteX70" fmla="*/ 4670184 w 4693698"/>
              <a:gd name="connsiteY70" fmla="*/ 3248025 h 6858000"/>
              <a:gd name="connsiteX71" fmla="*/ 4681941 w 4693698"/>
              <a:gd name="connsiteY71" fmla="*/ 3300412 h 6858000"/>
              <a:gd name="connsiteX72" fmla="*/ 4690339 w 4693698"/>
              <a:gd name="connsiteY72" fmla="*/ 3360737 h 6858000"/>
              <a:gd name="connsiteX73" fmla="*/ 4693698 w 4693698"/>
              <a:gd name="connsiteY73" fmla="*/ 3427412 h 6858000"/>
              <a:gd name="connsiteX74" fmla="*/ 4690339 w 4693698"/>
              <a:gd name="connsiteY74" fmla="*/ 3497262 h 6858000"/>
              <a:gd name="connsiteX75" fmla="*/ 4681941 w 4693698"/>
              <a:gd name="connsiteY75" fmla="*/ 3557587 h 6858000"/>
              <a:gd name="connsiteX76" fmla="*/ 4670184 w 4693698"/>
              <a:gd name="connsiteY76" fmla="*/ 3609975 h 6858000"/>
              <a:gd name="connsiteX77" fmla="*/ 4655067 w 4693698"/>
              <a:gd name="connsiteY77" fmla="*/ 3656012 h 6858000"/>
              <a:gd name="connsiteX78" fmla="*/ 4638271 w 4693698"/>
              <a:gd name="connsiteY78" fmla="*/ 3697287 h 6858000"/>
              <a:gd name="connsiteX79" fmla="*/ 4618116 w 4693698"/>
              <a:gd name="connsiteY79" fmla="*/ 3736975 h 6858000"/>
              <a:gd name="connsiteX80" fmla="*/ 4577806 w 4693698"/>
              <a:gd name="connsiteY80" fmla="*/ 3811587 h 6858000"/>
              <a:gd name="connsiteX81" fmla="*/ 4559330 w 4693698"/>
              <a:gd name="connsiteY81" fmla="*/ 3848100 h 6858000"/>
              <a:gd name="connsiteX82" fmla="*/ 4540854 w 4693698"/>
              <a:gd name="connsiteY82" fmla="*/ 3890962 h 6858000"/>
              <a:gd name="connsiteX83" fmla="*/ 4525739 w 4693698"/>
              <a:gd name="connsiteY83" fmla="*/ 3935412 h 6858000"/>
              <a:gd name="connsiteX84" fmla="*/ 4515661 w 4693698"/>
              <a:gd name="connsiteY84" fmla="*/ 3987800 h 6858000"/>
              <a:gd name="connsiteX85" fmla="*/ 4505583 w 4693698"/>
              <a:gd name="connsiteY85" fmla="*/ 4048125 h 6858000"/>
              <a:gd name="connsiteX86" fmla="*/ 4503903 w 4693698"/>
              <a:gd name="connsiteY86" fmla="*/ 4116387 h 6858000"/>
              <a:gd name="connsiteX87" fmla="*/ 4505583 w 4693698"/>
              <a:gd name="connsiteY87" fmla="*/ 4186237 h 6858000"/>
              <a:gd name="connsiteX88" fmla="*/ 4515661 w 4693698"/>
              <a:gd name="connsiteY88" fmla="*/ 4244975 h 6858000"/>
              <a:gd name="connsiteX89" fmla="*/ 4525739 w 4693698"/>
              <a:gd name="connsiteY89" fmla="*/ 4297362 h 6858000"/>
              <a:gd name="connsiteX90" fmla="*/ 4540854 w 4693698"/>
              <a:gd name="connsiteY90" fmla="*/ 4343400 h 6858000"/>
              <a:gd name="connsiteX91" fmla="*/ 4559330 w 4693698"/>
              <a:gd name="connsiteY91" fmla="*/ 4386262 h 6858000"/>
              <a:gd name="connsiteX92" fmla="*/ 4577806 w 4693698"/>
              <a:gd name="connsiteY92" fmla="*/ 4424362 h 6858000"/>
              <a:gd name="connsiteX93" fmla="*/ 4618116 w 4693698"/>
              <a:gd name="connsiteY93" fmla="*/ 4498975 h 6858000"/>
              <a:gd name="connsiteX94" fmla="*/ 4638271 w 4693698"/>
              <a:gd name="connsiteY94" fmla="*/ 4537075 h 6858000"/>
              <a:gd name="connsiteX95" fmla="*/ 4655067 w 4693698"/>
              <a:gd name="connsiteY95" fmla="*/ 4579937 h 6858000"/>
              <a:gd name="connsiteX96" fmla="*/ 4670184 w 4693698"/>
              <a:gd name="connsiteY96" fmla="*/ 4625975 h 6858000"/>
              <a:gd name="connsiteX97" fmla="*/ 4681941 w 4693698"/>
              <a:gd name="connsiteY97" fmla="*/ 4678362 h 6858000"/>
              <a:gd name="connsiteX98" fmla="*/ 4690339 w 4693698"/>
              <a:gd name="connsiteY98" fmla="*/ 4738687 h 6858000"/>
              <a:gd name="connsiteX99" fmla="*/ 4693698 w 4693698"/>
              <a:gd name="connsiteY99" fmla="*/ 4806950 h 6858000"/>
              <a:gd name="connsiteX100" fmla="*/ 4690339 w 4693698"/>
              <a:gd name="connsiteY100" fmla="*/ 4875212 h 6858000"/>
              <a:gd name="connsiteX101" fmla="*/ 4681941 w 4693698"/>
              <a:gd name="connsiteY101" fmla="*/ 4935537 h 6858000"/>
              <a:gd name="connsiteX102" fmla="*/ 4670184 w 4693698"/>
              <a:gd name="connsiteY102" fmla="*/ 4987925 h 6858000"/>
              <a:gd name="connsiteX103" fmla="*/ 4655067 w 4693698"/>
              <a:gd name="connsiteY103" fmla="*/ 5033962 h 6858000"/>
              <a:gd name="connsiteX104" fmla="*/ 4638271 w 4693698"/>
              <a:gd name="connsiteY104" fmla="*/ 5075237 h 6858000"/>
              <a:gd name="connsiteX105" fmla="*/ 4618116 w 4693698"/>
              <a:gd name="connsiteY105" fmla="*/ 5114925 h 6858000"/>
              <a:gd name="connsiteX106" fmla="*/ 4597961 w 4693698"/>
              <a:gd name="connsiteY106" fmla="*/ 5149850 h 6858000"/>
              <a:gd name="connsiteX107" fmla="*/ 4577806 w 4693698"/>
              <a:gd name="connsiteY107" fmla="*/ 5186362 h 6858000"/>
              <a:gd name="connsiteX108" fmla="*/ 4559330 w 4693698"/>
              <a:gd name="connsiteY108" fmla="*/ 5226050 h 6858000"/>
              <a:gd name="connsiteX109" fmla="*/ 4540854 w 4693698"/>
              <a:gd name="connsiteY109" fmla="*/ 5268912 h 6858000"/>
              <a:gd name="connsiteX110" fmla="*/ 4525739 w 4693698"/>
              <a:gd name="connsiteY110" fmla="*/ 5313362 h 6858000"/>
              <a:gd name="connsiteX111" fmla="*/ 4515661 w 4693698"/>
              <a:gd name="connsiteY111" fmla="*/ 5365750 h 6858000"/>
              <a:gd name="connsiteX112" fmla="*/ 4505583 w 4693698"/>
              <a:gd name="connsiteY112" fmla="*/ 5426075 h 6858000"/>
              <a:gd name="connsiteX113" fmla="*/ 4503903 w 4693698"/>
              <a:gd name="connsiteY113" fmla="*/ 5494337 h 6858000"/>
              <a:gd name="connsiteX114" fmla="*/ 4505583 w 4693698"/>
              <a:gd name="connsiteY114" fmla="*/ 5562600 h 6858000"/>
              <a:gd name="connsiteX115" fmla="*/ 4515661 w 4693698"/>
              <a:gd name="connsiteY115" fmla="*/ 5622925 h 6858000"/>
              <a:gd name="connsiteX116" fmla="*/ 4525739 w 4693698"/>
              <a:gd name="connsiteY116" fmla="*/ 5675312 h 6858000"/>
              <a:gd name="connsiteX117" fmla="*/ 4540854 w 4693698"/>
              <a:gd name="connsiteY117" fmla="*/ 5721350 h 6858000"/>
              <a:gd name="connsiteX118" fmla="*/ 4559330 w 4693698"/>
              <a:gd name="connsiteY118" fmla="*/ 5762625 h 6858000"/>
              <a:gd name="connsiteX119" fmla="*/ 4577806 w 4693698"/>
              <a:gd name="connsiteY119" fmla="*/ 5802312 h 6858000"/>
              <a:gd name="connsiteX120" fmla="*/ 4597961 w 4693698"/>
              <a:gd name="connsiteY120" fmla="*/ 5840412 h 6858000"/>
              <a:gd name="connsiteX121" fmla="*/ 4618116 w 4693698"/>
              <a:gd name="connsiteY121" fmla="*/ 5876925 h 6858000"/>
              <a:gd name="connsiteX122" fmla="*/ 4638271 w 4693698"/>
              <a:gd name="connsiteY122" fmla="*/ 5915025 h 6858000"/>
              <a:gd name="connsiteX123" fmla="*/ 4655067 w 4693698"/>
              <a:gd name="connsiteY123" fmla="*/ 5956300 h 6858000"/>
              <a:gd name="connsiteX124" fmla="*/ 4670184 w 4693698"/>
              <a:gd name="connsiteY124" fmla="*/ 6003925 h 6858000"/>
              <a:gd name="connsiteX125" fmla="*/ 4681941 w 4693698"/>
              <a:gd name="connsiteY125" fmla="*/ 6056312 h 6858000"/>
              <a:gd name="connsiteX126" fmla="*/ 4690339 w 4693698"/>
              <a:gd name="connsiteY126" fmla="*/ 6113462 h 6858000"/>
              <a:gd name="connsiteX127" fmla="*/ 4693698 w 4693698"/>
              <a:gd name="connsiteY127" fmla="*/ 6183312 h 6858000"/>
              <a:gd name="connsiteX128" fmla="*/ 4690339 w 4693698"/>
              <a:gd name="connsiteY128" fmla="*/ 6251575 h 6858000"/>
              <a:gd name="connsiteX129" fmla="*/ 4681941 w 4693698"/>
              <a:gd name="connsiteY129" fmla="*/ 6311900 h 6858000"/>
              <a:gd name="connsiteX130" fmla="*/ 4670184 w 4693698"/>
              <a:gd name="connsiteY130" fmla="*/ 6361112 h 6858000"/>
              <a:gd name="connsiteX131" fmla="*/ 4655067 w 4693698"/>
              <a:gd name="connsiteY131" fmla="*/ 6407150 h 6858000"/>
              <a:gd name="connsiteX132" fmla="*/ 4638271 w 4693698"/>
              <a:gd name="connsiteY132" fmla="*/ 6448425 h 6858000"/>
              <a:gd name="connsiteX133" fmla="*/ 4619796 w 4693698"/>
              <a:gd name="connsiteY133" fmla="*/ 6488112 h 6858000"/>
              <a:gd name="connsiteX134" fmla="*/ 4601320 w 4693698"/>
              <a:gd name="connsiteY134" fmla="*/ 6523037 h 6858000"/>
              <a:gd name="connsiteX135" fmla="*/ 4581165 w 4693698"/>
              <a:gd name="connsiteY135" fmla="*/ 6561137 h 6858000"/>
              <a:gd name="connsiteX136" fmla="*/ 4561010 w 4693698"/>
              <a:gd name="connsiteY136" fmla="*/ 6597650 h 6858000"/>
              <a:gd name="connsiteX137" fmla="*/ 4544214 w 4693698"/>
              <a:gd name="connsiteY137" fmla="*/ 6640512 h 6858000"/>
              <a:gd name="connsiteX138" fmla="*/ 4527418 w 4693698"/>
              <a:gd name="connsiteY138" fmla="*/ 6683375 h 6858000"/>
              <a:gd name="connsiteX139" fmla="*/ 4517340 w 4693698"/>
              <a:gd name="connsiteY139" fmla="*/ 6735762 h 6858000"/>
              <a:gd name="connsiteX140" fmla="*/ 4508943 w 4693698"/>
              <a:gd name="connsiteY140" fmla="*/ 6791325 h 6858000"/>
              <a:gd name="connsiteX141" fmla="*/ 4503903 w 4693698"/>
              <a:gd name="connsiteY141" fmla="*/ 6858000 h 6858000"/>
              <a:gd name="connsiteX142" fmla="*/ 1582057 w 4693698"/>
              <a:gd name="connsiteY142" fmla="*/ 6858000 h 6858000"/>
              <a:gd name="connsiteX143" fmla="*/ 420914 w 4693698"/>
              <a:gd name="connsiteY143" fmla="*/ 6858000 h 6858000"/>
              <a:gd name="connsiteX144" fmla="*/ 0 w 4693698"/>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693698" h="6858000">
                <a:moveTo>
                  <a:pt x="0" y="0"/>
                </a:moveTo>
                <a:lnTo>
                  <a:pt x="420914" y="0"/>
                </a:lnTo>
                <a:lnTo>
                  <a:pt x="1582057" y="0"/>
                </a:lnTo>
                <a:lnTo>
                  <a:pt x="4503903" y="0"/>
                </a:lnTo>
                <a:lnTo>
                  <a:pt x="4508943" y="66675"/>
                </a:lnTo>
                <a:lnTo>
                  <a:pt x="4517340" y="122237"/>
                </a:lnTo>
                <a:lnTo>
                  <a:pt x="4527418" y="174625"/>
                </a:lnTo>
                <a:lnTo>
                  <a:pt x="4544214" y="217487"/>
                </a:lnTo>
                <a:lnTo>
                  <a:pt x="4561010" y="260350"/>
                </a:lnTo>
                <a:lnTo>
                  <a:pt x="4581165" y="296862"/>
                </a:lnTo>
                <a:lnTo>
                  <a:pt x="4601320" y="334962"/>
                </a:lnTo>
                <a:lnTo>
                  <a:pt x="4619796" y="369887"/>
                </a:lnTo>
                <a:lnTo>
                  <a:pt x="4638271" y="409575"/>
                </a:lnTo>
                <a:lnTo>
                  <a:pt x="4655067" y="450850"/>
                </a:lnTo>
                <a:lnTo>
                  <a:pt x="4670184" y="496887"/>
                </a:lnTo>
                <a:lnTo>
                  <a:pt x="4681941" y="546100"/>
                </a:lnTo>
                <a:lnTo>
                  <a:pt x="4690339" y="606425"/>
                </a:lnTo>
                <a:lnTo>
                  <a:pt x="4693698" y="673100"/>
                </a:lnTo>
                <a:lnTo>
                  <a:pt x="4690339" y="744537"/>
                </a:lnTo>
                <a:lnTo>
                  <a:pt x="4681941" y="801687"/>
                </a:lnTo>
                <a:lnTo>
                  <a:pt x="4670184" y="854075"/>
                </a:lnTo>
                <a:lnTo>
                  <a:pt x="4655067" y="901700"/>
                </a:lnTo>
                <a:lnTo>
                  <a:pt x="4638271" y="942975"/>
                </a:lnTo>
                <a:lnTo>
                  <a:pt x="4618116" y="981075"/>
                </a:lnTo>
                <a:lnTo>
                  <a:pt x="4597961" y="1017587"/>
                </a:lnTo>
                <a:lnTo>
                  <a:pt x="4577806" y="1055687"/>
                </a:lnTo>
                <a:lnTo>
                  <a:pt x="4559330" y="1095375"/>
                </a:lnTo>
                <a:lnTo>
                  <a:pt x="4540854" y="1136650"/>
                </a:lnTo>
                <a:lnTo>
                  <a:pt x="4525739" y="1182687"/>
                </a:lnTo>
                <a:lnTo>
                  <a:pt x="4515661" y="1235075"/>
                </a:lnTo>
                <a:lnTo>
                  <a:pt x="4505583" y="1295400"/>
                </a:lnTo>
                <a:lnTo>
                  <a:pt x="4503903" y="1363662"/>
                </a:lnTo>
                <a:lnTo>
                  <a:pt x="4505583" y="1431925"/>
                </a:lnTo>
                <a:lnTo>
                  <a:pt x="4515661" y="1492250"/>
                </a:lnTo>
                <a:lnTo>
                  <a:pt x="4525739" y="1544637"/>
                </a:lnTo>
                <a:lnTo>
                  <a:pt x="4540854" y="1589087"/>
                </a:lnTo>
                <a:lnTo>
                  <a:pt x="4559330" y="1631950"/>
                </a:lnTo>
                <a:lnTo>
                  <a:pt x="4577806" y="1671637"/>
                </a:lnTo>
                <a:lnTo>
                  <a:pt x="4597961" y="1708150"/>
                </a:lnTo>
                <a:lnTo>
                  <a:pt x="4618116" y="1743075"/>
                </a:lnTo>
                <a:lnTo>
                  <a:pt x="4638271" y="1782762"/>
                </a:lnTo>
                <a:lnTo>
                  <a:pt x="4655067" y="1824037"/>
                </a:lnTo>
                <a:lnTo>
                  <a:pt x="4670184" y="1870075"/>
                </a:lnTo>
                <a:lnTo>
                  <a:pt x="4681941" y="1922462"/>
                </a:lnTo>
                <a:lnTo>
                  <a:pt x="4690339" y="1982787"/>
                </a:lnTo>
                <a:lnTo>
                  <a:pt x="4693698" y="2051050"/>
                </a:lnTo>
                <a:lnTo>
                  <a:pt x="4690339" y="2119312"/>
                </a:lnTo>
                <a:lnTo>
                  <a:pt x="4681941" y="2179637"/>
                </a:lnTo>
                <a:lnTo>
                  <a:pt x="4670184" y="2232025"/>
                </a:lnTo>
                <a:lnTo>
                  <a:pt x="4655067" y="2278062"/>
                </a:lnTo>
                <a:lnTo>
                  <a:pt x="4638271" y="2319337"/>
                </a:lnTo>
                <a:lnTo>
                  <a:pt x="4618116" y="2359025"/>
                </a:lnTo>
                <a:lnTo>
                  <a:pt x="4597961" y="2395537"/>
                </a:lnTo>
                <a:lnTo>
                  <a:pt x="4577806" y="2433637"/>
                </a:lnTo>
                <a:lnTo>
                  <a:pt x="4559330" y="2471737"/>
                </a:lnTo>
                <a:lnTo>
                  <a:pt x="4540854" y="2513012"/>
                </a:lnTo>
                <a:lnTo>
                  <a:pt x="4525739" y="2560637"/>
                </a:lnTo>
                <a:lnTo>
                  <a:pt x="4515661" y="2613025"/>
                </a:lnTo>
                <a:lnTo>
                  <a:pt x="4505583" y="2671762"/>
                </a:lnTo>
                <a:lnTo>
                  <a:pt x="4503903" y="2741612"/>
                </a:lnTo>
                <a:lnTo>
                  <a:pt x="4505583" y="2809875"/>
                </a:lnTo>
                <a:lnTo>
                  <a:pt x="4515661" y="2868612"/>
                </a:lnTo>
                <a:lnTo>
                  <a:pt x="4525739" y="2922587"/>
                </a:lnTo>
                <a:lnTo>
                  <a:pt x="4540854" y="2967037"/>
                </a:lnTo>
                <a:lnTo>
                  <a:pt x="4559330" y="3009900"/>
                </a:lnTo>
                <a:lnTo>
                  <a:pt x="4577806" y="3046412"/>
                </a:lnTo>
                <a:lnTo>
                  <a:pt x="4597961" y="3084512"/>
                </a:lnTo>
                <a:lnTo>
                  <a:pt x="4618116" y="3121025"/>
                </a:lnTo>
                <a:lnTo>
                  <a:pt x="4638271" y="3160712"/>
                </a:lnTo>
                <a:lnTo>
                  <a:pt x="4655067" y="3201987"/>
                </a:lnTo>
                <a:lnTo>
                  <a:pt x="4670184" y="3248025"/>
                </a:lnTo>
                <a:lnTo>
                  <a:pt x="4681941" y="3300412"/>
                </a:lnTo>
                <a:lnTo>
                  <a:pt x="4690339" y="3360737"/>
                </a:lnTo>
                <a:lnTo>
                  <a:pt x="4693698" y="3427412"/>
                </a:lnTo>
                <a:lnTo>
                  <a:pt x="4690339" y="3497262"/>
                </a:lnTo>
                <a:lnTo>
                  <a:pt x="4681941" y="3557587"/>
                </a:lnTo>
                <a:lnTo>
                  <a:pt x="4670184" y="3609975"/>
                </a:lnTo>
                <a:lnTo>
                  <a:pt x="4655067" y="3656012"/>
                </a:lnTo>
                <a:lnTo>
                  <a:pt x="4638271" y="3697287"/>
                </a:lnTo>
                <a:lnTo>
                  <a:pt x="4618116" y="3736975"/>
                </a:lnTo>
                <a:lnTo>
                  <a:pt x="4577806" y="3811587"/>
                </a:lnTo>
                <a:lnTo>
                  <a:pt x="4559330" y="3848100"/>
                </a:lnTo>
                <a:lnTo>
                  <a:pt x="4540854" y="3890962"/>
                </a:lnTo>
                <a:lnTo>
                  <a:pt x="4525739" y="3935412"/>
                </a:lnTo>
                <a:lnTo>
                  <a:pt x="4515661" y="3987800"/>
                </a:lnTo>
                <a:lnTo>
                  <a:pt x="4505583" y="4048125"/>
                </a:lnTo>
                <a:lnTo>
                  <a:pt x="4503903" y="4116387"/>
                </a:lnTo>
                <a:lnTo>
                  <a:pt x="4505583" y="4186237"/>
                </a:lnTo>
                <a:lnTo>
                  <a:pt x="4515661" y="4244975"/>
                </a:lnTo>
                <a:lnTo>
                  <a:pt x="4525739" y="4297362"/>
                </a:lnTo>
                <a:lnTo>
                  <a:pt x="4540854" y="4343400"/>
                </a:lnTo>
                <a:lnTo>
                  <a:pt x="4559330" y="4386262"/>
                </a:lnTo>
                <a:lnTo>
                  <a:pt x="4577806" y="4424362"/>
                </a:lnTo>
                <a:lnTo>
                  <a:pt x="4618116" y="4498975"/>
                </a:lnTo>
                <a:lnTo>
                  <a:pt x="4638271" y="4537075"/>
                </a:lnTo>
                <a:lnTo>
                  <a:pt x="4655067" y="4579937"/>
                </a:lnTo>
                <a:lnTo>
                  <a:pt x="4670184" y="4625975"/>
                </a:lnTo>
                <a:lnTo>
                  <a:pt x="4681941" y="4678362"/>
                </a:lnTo>
                <a:lnTo>
                  <a:pt x="4690339" y="4738687"/>
                </a:lnTo>
                <a:lnTo>
                  <a:pt x="4693698" y="4806950"/>
                </a:lnTo>
                <a:lnTo>
                  <a:pt x="4690339" y="4875212"/>
                </a:lnTo>
                <a:lnTo>
                  <a:pt x="4681941" y="4935537"/>
                </a:lnTo>
                <a:lnTo>
                  <a:pt x="4670184" y="4987925"/>
                </a:lnTo>
                <a:lnTo>
                  <a:pt x="4655067" y="5033962"/>
                </a:lnTo>
                <a:lnTo>
                  <a:pt x="4638271" y="5075237"/>
                </a:lnTo>
                <a:lnTo>
                  <a:pt x="4618116" y="5114925"/>
                </a:lnTo>
                <a:lnTo>
                  <a:pt x="4597961" y="5149850"/>
                </a:lnTo>
                <a:lnTo>
                  <a:pt x="4577806" y="5186362"/>
                </a:lnTo>
                <a:lnTo>
                  <a:pt x="4559330" y="5226050"/>
                </a:lnTo>
                <a:lnTo>
                  <a:pt x="4540854" y="5268912"/>
                </a:lnTo>
                <a:lnTo>
                  <a:pt x="4525739" y="5313362"/>
                </a:lnTo>
                <a:lnTo>
                  <a:pt x="4515661" y="5365750"/>
                </a:lnTo>
                <a:lnTo>
                  <a:pt x="4505583" y="5426075"/>
                </a:lnTo>
                <a:lnTo>
                  <a:pt x="4503903" y="5494337"/>
                </a:lnTo>
                <a:lnTo>
                  <a:pt x="4505583" y="5562600"/>
                </a:lnTo>
                <a:lnTo>
                  <a:pt x="4515661" y="5622925"/>
                </a:lnTo>
                <a:lnTo>
                  <a:pt x="4525739" y="5675312"/>
                </a:lnTo>
                <a:lnTo>
                  <a:pt x="4540854" y="5721350"/>
                </a:lnTo>
                <a:lnTo>
                  <a:pt x="4559330" y="5762625"/>
                </a:lnTo>
                <a:lnTo>
                  <a:pt x="4577806" y="5802312"/>
                </a:lnTo>
                <a:lnTo>
                  <a:pt x="4597961" y="5840412"/>
                </a:lnTo>
                <a:lnTo>
                  <a:pt x="4618116" y="5876925"/>
                </a:lnTo>
                <a:lnTo>
                  <a:pt x="4638271" y="5915025"/>
                </a:lnTo>
                <a:lnTo>
                  <a:pt x="4655067" y="5956300"/>
                </a:lnTo>
                <a:lnTo>
                  <a:pt x="4670184" y="6003925"/>
                </a:lnTo>
                <a:lnTo>
                  <a:pt x="4681941" y="6056312"/>
                </a:lnTo>
                <a:lnTo>
                  <a:pt x="4690339" y="6113462"/>
                </a:lnTo>
                <a:lnTo>
                  <a:pt x="4693698" y="6183312"/>
                </a:lnTo>
                <a:lnTo>
                  <a:pt x="4690339" y="6251575"/>
                </a:lnTo>
                <a:lnTo>
                  <a:pt x="4681941" y="6311900"/>
                </a:lnTo>
                <a:lnTo>
                  <a:pt x="4670184" y="6361112"/>
                </a:lnTo>
                <a:lnTo>
                  <a:pt x="4655067" y="6407150"/>
                </a:lnTo>
                <a:lnTo>
                  <a:pt x="4638271" y="6448425"/>
                </a:lnTo>
                <a:lnTo>
                  <a:pt x="4619796" y="6488112"/>
                </a:lnTo>
                <a:lnTo>
                  <a:pt x="4601320" y="6523037"/>
                </a:lnTo>
                <a:lnTo>
                  <a:pt x="4581165" y="6561137"/>
                </a:lnTo>
                <a:lnTo>
                  <a:pt x="4561010" y="6597650"/>
                </a:lnTo>
                <a:lnTo>
                  <a:pt x="4544214" y="6640512"/>
                </a:lnTo>
                <a:lnTo>
                  <a:pt x="4527418" y="6683375"/>
                </a:lnTo>
                <a:lnTo>
                  <a:pt x="4517340" y="6735762"/>
                </a:lnTo>
                <a:lnTo>
                  <a:pt x="4508943" y="6791325"/>
                </a:lnTo>
                <a:lnTo>
                  <a:pt x="4503903" y="6858000"/>
                </a:lnTo>
                <a:lnTo>
                  <a:pt x="1582057" y="6858000"/>
                </a:lnTo>
                <a:lnTo>
                  <a:pt x="420914" y="6858000"/>
                </a:lnTo>
                <a:lnTo>
                  <a:pt x="0" y="6858000"/>
                </a:lnTo>
                <a:close/>
              </a:path>
            </a:pathLst>
          </a:custGeom>
          <a:solidFill>
            <a:schemeClr val="tx1"/>
          </a:solidFill>
          <a:ln w="0">
            <a:noFill/>
            <a:prstDash val="solid"/>
            <a:round/>
            <a:headEnd/>
            <a:tailEnd/>
          </a:ln>
        </p:spPr>
        <p:txBody>
          <a:bodyPr wrap="square">
            <a:noAutofit/>
          </a:bodyPr>
          <a:lstStyle/>
          <a:p>
            <a:endParaRPr lang="en-US" dirty="0"/>
          </a:p>
        </p:txBody>
      </p:sp>
      <p:sp>
        <p:nvSpPr>
          <p:cNvPr id="13" name="Freeform: Shape 12">
            <a:extLst>
              <a:ext uri="{FF2B5EF4-FFF2-40B4-BE49-F238E27FC236}">
                <a16:creationId xmlns:a16="http://schemas.microsoft.com/office/drawing/2014/main" id="{4B9FAFB2-BEB5-4848-8018-BCAD99E2E1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838076" cy="6858000"/>
          </a:xfrm>
          <a:custGeom>
            <a:avLst/>
            <a:gdLst>
              <a:gd name="connsiteX0" fmla="*/ 4838076 w 4838076"/>
              <a:gd name="connsiteY0" fmla="*/ 0 h 6858000"/>
              <a:gd name="connsiteX1" fmla="*/ 4417162 w 4838076"/>
              <a:gd name="connsiteY1" fmla="*/ 0 h 6858000"/>
              <a:gd name="connsiteX2" fmla="*/ 3459219 w 4838076"/>
              <a:gd name="connsiteY2" fmla="*/ 0 h 6858000"/>
              <a:gd name="connsiteX3" fmla="*/ 334174 w 4838076"/>
              <a:gd name="connsiteY3" fmla="*/ 0 h 6858000"/>
              <a:gd name="connsiteX4" fmla="*/ 334173 w 4838076"/>
              <a:gd name="connsiteY4" fmla="*/ 0 h 6858000"/>
              <a:gd name="connsiteX5" fmla="*/ 189795 w 4838076"/>
              <a:gd name="connsiteY5" fmla="*/ 0 h 6858000"/>
              <a:gd name="connsiteX6" fmla="*/ 184756 w 4838076"/>
              <a:gd name="connsiteY6" fmla="*/ 66675 h 6858000"/>
              <a:gd name="connsiteX7" fmla="*/ 176358 w 4838076"/>
              <a:gd name="connsiteY7" fmla="*/ 122237 h 6858000"/>
              <a:gd name="connsiteX8" fmla="*/ 166281 w 4838076"/>
              <a:gd name="connsiteY8" fmla="*/ 174625 h 6858000"/>
              <a:gd name="connsiteX9" fmla="*/ 149485 w 4838076"/>
              <a:gd name="connsiteY9" fmla="*/ 217487 h 6858000"/>
              <a:gd name="connsiteX10" fmla="*/ 132689 w 4838076"/>
              <a:gd name="connsiteY10" fmla="*/ 260350 h 6858000"/>
              <a:gd name="connsiteX11" fmla="*/ 112534 w 4838076"/>
              <a:gd name="connsiteY11" fmla="*/ 296862 h 6858000"/>
              <a:gd name="connsiteX12" fmla="*/ 92379 w 4838076"/>
              <a:gd name="connsiteY12" fmla="*/ 334962 h 6858000"/>
              <a:gd name="connsiteX13" fmla="*/ 73903 w 4838076"/>
              <a:gd name="connsiteY13" fmla="*/ 369887 h 6858000"/>
              <a:gd name="connsiteX14" fmla="*/ 55427 w 4838076"/>
              <a:gd name="connsiteY14" fmla="*/ 409575 h 6858000"/>
              <a:gd name="connsiteX15" fmla="*/ 38632 w 4838076"/>
              <a:gd name="connsiteY15" fmla="*/ 450850 h 6858000"/>
              <a:gd name="connsiteX16" fmla="*/ 23515 w 4838076"/>
              <a:gd name="connsiteY16" fmla="*/ 496887 h 6858000"/>
              <a:gd name="connsiteX17" fmla="*/ 11758 w 4838076"/>
              <a:gd name="connsiteY17" fmla="*/ 546100 h 6858000"/>
              <a:gd name="connsiteX18" fmla="*/ 3359 w 4838076"/>
              <a:gd name="connsiteY18" fmla="*/ 606425 h 6858000"/>
              <a:gd name="connsiteX19" fmla="*/ 0 w 4838076"/>
              <a:gd name="connsiteY19" fmla="*/ 673100 h 6858000"/>
              <a:gd name="connsiteX20" fmla="*/ 3359 w 4838076"/>
              <a:gd name="connsiteY20" fmla="*/ 744537 h 6858000"/>
              <a:gd name="connsiteX21" fmla="*/ 11758 w 4838076"/>
              <a:gd name="connsiteY21" fmla="*/ 801687 h 6858000"/>
              <a:gd name="connsiteX22" fmla="*/ 23515 w 4838076"/>
              <a:gd name="connsiteY22" fmla="*/ 854075 h 6858000"/>
              <a:gd name="connsiteX23" fmla="*/ 38632 w 4838076"/>
              <a:gd name="connsiteY23" fmla="*/ 901700 h 6858000"/>
              <a:gd name="connsiteX24" fmla="*/ 55427 w 4838076"/>
              <a:gd name="connsiteY24" fmla="*/ 942975 h 6858000"/>
              <a:gd name="connsiteX25" fmla="*/ 75583 w 4838076"/>
              <a:gd name="connsiteY25" fmla="*/ 981075 h 6858000"/>
              <a:gd name="connsiteX26" fmla="*/ 95738 w 4838076"/>
              <a:gd name="connsiteY26" fmla="*/ 1017587 h 6858000"/>
              <a:gd name="connsiteX27" fmla="*/ 115893 w 4838076"/>
              <a:gd name="connsiteY27" fmla="*/ 1055687 h 6858000"/>
              <a:gd name="connsiteX28" fmla="*/ 134368 w 4838076"/>
              <a:gd name="connsiteY28" fmla="*/ 1095375 h 6858000"/>
              <a:gd name="connsiteX29" fmla="*/ 152844 w 4838076"/>
              <a:gd name="connsiteY29" fmla="*/ 1136650 h 6858000"/>
              <a:gd name="connsiteX30" fmla="*/ 167960 w 4838076"/>
              <a:gd name="connsiteY30" fmla="*/ 1182687 h 6858000"/>
              <a:gd name="connsiteX31" fmla="*/ 178038 w 4838076"/>
              <a:gd name="connsiteY31" fmla="*/ 1235075 h 6858000"/>
              <a:gd name="connsiteX32" fmla="*/ 188115 w 4838076"/>
              <a:gd name="connsiteY32" fmla="*/ 1295400 h 6858000"/>
              <a:gd name="connsiteX33" fmla="*/ 189795 w 4838076"/>
              <a:gd name="connsiteY33" fmla="*/ 1363662 h 6858000"/>
              <a:gd name="connsiteX34" fmla="*/ 188115 w 4838076"/>
              <a:gd name="connsiteY34" fmla="*/ 1431925 h 6858000"/>
              <a:gd name="connsiteX35" fmla="*/ 178038 w 4838076"/>
              <a:gd name="connsiteY35" fmla="*/ 1492250 h 6858000"/>
              <a:gd name="connsiteX36" fmla="*/ 167960 w 4838076"/>
              <a:gd name="connsiteY36" fmla="*/ 1544637 h 6858000"/>
              <a:gd name="connsiteX37" fmla="*/ 152844 w 4838076"/>
              <a:gd name="connsiteY37" fmla="*/ 1589087 h 6858000"/>
              <a:gd name="connsiteX38" fmla="*/ 134368 w 4838076"/>
              <a:gd name="connsiteY38" fmla="*/ 1631950 h 6858000"/>
              <a:gd name="connsiteX39" fmla="*/ 115893 w 4838076"/>
              <a:gd name="connsiteY39" fmla="*/ 1671637 h 6858000"/>
              <a:gd name="connsiteX40" fmla="*/ 95738 w 4838076"/>
              <a:gd name="connsiteY40" fmla="*/ 1708150 h 6858000"/>
              <a:gd name="connsiteX41" fmla="*/ 75583 w 4838076"/>
              <a:gd name="connsiteY41" fmla="*/ 1743075 h 6858000"/>
              <a:gd name="connsiteX42" fmla="*/ 55427 w 4838076"/>
              <a:gd name="connsiteY42" fmla="*/ 1782762 h 6858000"/>
              <a:gd name="connsiteX43" fmla="*/ 38632 w 4838076"/>
              <a:gd name="connsiteY43" fmla="*/ 1824037 h 6858000"/>
              <a:gd name="connsiteX44" fmla="*/ 23515 w 4838076"/>
              <a:gd name="connsiteY44" fmla="*/ 1870075 h 6858000"/>
              <a:gd name="connsiteX45" fmla="*/ 11758 w 4838076"/>
              <a:gd name="connsiteY45" fmla="*/ 1922462 h 6858000"/>
              <a:gd name="connsiteX46" fmla="*/ 3359 w 4838076"/>
              <a:gd name="connsiteY46" fmla="*/ 1982787 h 6858000"/>
              <a:gd name="connsiteX47" fmla="*/ 0 w 4838076"/>
              <a:gd name="connsiteY47" fmla="*/ 2051050 h 6858000"/>
              <a:gd name="connsiteX48" fmla="*/ 3359 w 4838076"/>
              <a:gd name="connsiteY48" fmla="*/ 2119312 h 6858000"/>
              <a:gd name="connsiteX49" fmla="*/ 11758 w 4838076"/>
              <a:gd name="connsiteY49" fmla="*/ 2179637 h 6858000"/>
              <a:gd name="connsiteX50" fmla="*/ 23515 w 4838076"/>
              <a:gd name="connsiteY50" fmla="*/ 2232025 h 6858000"/>
              <a:gd name="connsiteX51" fmla="*/ 38632 w 4838076"/>
              <a:gd name="connsiteY51" fmla="*/ 2278062 h 6858000"/>
              <a:gd name="connsiteX52" fmla="*/ 55427 w 4838076"/>
              <a:gd name="connsiteY52" fmla="*/ 2319337 h 6858000"/>
              <a:gd name="connsiteX53" fmla="*/ 75583 w 4838076"/>
              <a:gd name="connsiteY53" fmla="*/ 2359025 h 6858000"/>
              <a:gd name="connsiteX54" fmla="*/ 95738 w 4838076"/>
              <a:gd name="connsiteY54" fmla="*/ 2395537 h 6858000"/>
              <a:gd name="connsiteX55" fmla="*/ 115893 w 4838076"/>
              <a:gd name="connsiteY55" fmla="*/ 2433637 h 6858000"/>
              <a:gd name="connsiteX56" fmla="*/ 134368 w 4838076"/>
              <a:gd name="connsiteY56" fmla="*/ 2471737 h 6858000"/>
              <a:gd name="connsiteX57" fmla="*/ 152844 w 4838076"/>
              <a:gd name="connsiteY57" fmla="*/ 2513012 h 6858000"/>
              <a:gd name="connsiteX58" fmla="*/ 167960 w 4838076"/>
              <a:gd name="connsiteY58" fmla="*/ 2560637 h 6858000"/>
              <a:gd name="connsiteX59" fmla="*/ 178038 w 4838076"/>
              <a:gd name="connsiteY59" fmla="*/ 2613025 h 6858000"/>
              <a:gd name="connsiteX60" fmla="*/ 188115 w 4838076"/>
              <a:gd name="connsiteY60" fmla="*/ 2671762 h 6858000"/>
              <a:gd name="connsiteX61" fmla="*/ 189795 w 4838076"/>
              <a:gd name="connsiteY61" fmla="*/ 2741612 h 6858000"/>
              <a:gd name="connsiteX62" fmla="*/ 188115 w 4838076"/>
              <a:gd name="connsiteY62" fmla="*/ 2809875 h 6858000"/>
              <a:gd name="connsiteX63" fmla="*/ 178038 w 4838076"/>
              <a:gd name="connsiteY63" fmla="*/ 2868612 h 6858000"/>
              <a:gd name="connsiteX64" fmla="*/ 167960 w 4838076"/>
              <a:gd name="connsiteY64" fmla="*/ 2922587 h 6858000"/>
              <a:gd name="connsiteX65" fmla="*/ 152844 w 4838076"/>
              <a:gd name="connsiteY65" fmla="*/ 2967037 h 6858000"/>
              <a:gd name="connsiteX66" fmla="*/ 134368 w 4838076"/>
              <a:gd name="connsiteY66" fmla="*/ 3009900 h 6858000"/>
              <a:gd name="connsiteX67" fmla="*/ 115893 w 4838076"/>
              <a:gd name="connsiteY67" fmla="*/ 3046412 h 6858000"/>
              <a:gd name="connsiteX68" fmla="*/ 95738 w 4838076"/>
              <a:gd name="connsiteY68" fmla="*/ 3084512 h 6858000"/>
              <a:gd name="connsiteX69" fmla="*/ 75583 w 4838076"/>
              <a:gd name="connsiteY69" fmla="*/ 3121025 h 6858000"/>
              <a:gd name="connsiteX70" fmla="*/ 55427 w 4838076"/>
              <a:gd name="connsiteY70" fmla="*/ 3160712 h 6858000"/>
              <a:gd name="connsiteX71" fmla="*/ 38632 w 4838076"/>
              <a:gd name="connsiteY71" fmla="*/ 3201987 h 6858000"/>
              <a:gd name="connsiteX72" fmla="*/ 23515 w 4838076"/>
              <a:gd name="connsiteY72" fmla="*/ 3248025 h 6858000"/>
              <a:gd name="connsiteX73" fmla="*/ 11758 w 4838076"/>
              <a:gd name="connsiteY73" fmla="*/ 3300412 h 6858000"/>
              <a:gd name="connsiteX74" fmla="*/ 3359 w 4838076"/>
              <a:gd name="connsiteY74" fmla="*/ 3360737 h 6858000"/>
              <a:gd name="connsiteX75" fmla="*/ 0 w 4838076"/>
              <a:gd name="connsiteY75" fmla="*/ 3427412 h 6858000"/>
              <a:gd name="connsiteX76" fmla="*/ 3359 w 4838076"/>
              <a:gd name="connsiteY76" fmla="*/ 3497262 h 6858000"/>
              <a:gd name="connsiteX77" fmla="*/ 11758 w 4838076"/>
              <a:gd name="connsiteY77" fmla="*/ 3557587 h 6858000"/>
              <a:gd name="connsiteX78" fmla="*/ 23515 w 4838076"/>
              <a:gd name="connsiteY78" fmla="*/ 3609975 h 6858000"/>
              <a:gd name="connsiteX79" fmla="*/ 38632 w 4838076"/>
              <a:gd name="connsiteY79" fmla="*/ 3656012 h 6858000"/>
              <a:gd name="connsiteX80" fmla="*/ 55427 w 4838076"/>
              <a:gd name="connsiteY80" fmla="*/ 3697287 h 6858000"/>
              <a:gd name="connsiteX81" fmla="*/ 75583 w 4838076"/>
              <a:gd name="connsiteY81" fmla="*/ 3736975 h 6858000"/>
              <a:gd name="connsiteX82" fmla="*/ 115893 w 4838076"/>
              <a:gd name="connsiteY82" fmla="*/ 3811587 h 6858000"/>
              <a:gd name="connsiteX83" fmla="*/ 134368 w 4838076"/>
              <a:gd name="connsiteY83" fmla="*/ 3848100 h 6858000"/>
              <a:gd name="connsiteX84" fmla="*/ 152844 w 4838076"/>
              <a:gd name="connsiteY84" fmla="*/ 3890962 h 6858000"/>
              <a:gd name="connsiteX85" fmla="*/ 167960 w 4838076"/>
              <a:gd name="connsiteY85" fmla="*/ 3935412 h 6858000"/>
              <a:gd name="connsiteX86" fmla="*/ 178038 w 4838076"/>
              <a:gd name="connsiteY86" fmla="*/ 3987800 h 6858000"/>
              <a:gd name="connsiteX87" fmla="*/ 188115 w 4838076"/>
              <a:gd name="connsiteY87" fmla="*/ 4048125 h 6858000"/>
              <a:gd name="connsiteX88" fmla="*/ 189795 w 4838076"/>
              <a:gd name="connsiteY88" fmla="*/ 4116387 h 6858000"/>
              <a:gd name="connsiteX89" fmla="*/ 188115 w 4838076"/>
              <a:gd name="connsiteY89" fmla="*/ 4186237 h 6858000"/>
              <a:gd name="connsiteX90" fmla="*/ 178038 w 4838076"/>
              <a:gd name="connsiteY90" fmla="*/ 4244975 h 6858000"/>
              <a:gd name="connsiteX91" fmla="*/ 167960 w 4838076"/>
              <a:gd name="connsiteY91" fmla="*/ 4297362 h 6858000"/>
              <a:gd name="connsiteX92" fmla="*/ 152844 w 4838076"/>
              <a:gd name="connsiteY92" fmla="*/ 4343400 h 6858000"/>
              <a:gd name="connsiteX93" fmla="*/ 134368 w 4838076"/>
              <a:gd name="connsiteY93" fmla="*/ 4386262 h 6858000"/>
              <a:gd name="connsiteX94" fmla="*/ 115893 w 4838076"/>
              <a:gd name="connsiteY94" fmla="*/ 4424362 h 6858000"/>
              <a:gd name="connsiteX95" fmla="*/ 75583 w 4838076"/>
              <a:gd name="connsiteY95" fmla="*/ 4498975 h 6858000"/>
              <a:gd name="connsiteX96" fmla="*/ 55427 w 4838076"/>
              <a:gd name="connsiteY96" fmla="*/ 4537075 h 6858000"/>
              <a:gd name="connsiteX97" fmla="*/ 38632 w 4838076"/>
              <a:gd name="connsiteY97" fmla="*/ 4579937 h 6858000"/>
              <a:gd name="connsiteX98" fmla="*/ 23515 w 4838076"/>
              <a:gd name="connsiteY98" fmla="*/ 4625975 h 6858000"/>
              <a:gd name="connsiteX99" fmla="*/ 11758 w 4838076"/>
              <a:gd name="connsiteY99" fmla="*/ 4678362 h 6858000"/>
              <a:gd name="connsiteX100" fmla="*/ 3359 w 4838076"/>
              <a:gd name="connsiteY100" fmla="*/ 4738687 h 6858000"/>
              <a:gd name="connsiteX101" fmla="*/ 0 w 4838076"/>
              <a:gd name="connsiteY101" fmla="*/ 4806950 h 6858000"/>
              <a:gd name="connsiteX102" fmla="*/ 3359 w 4838076"/>
              <a:gd name="connsiteY102" fmla="*/ 4875212 h 6858000"/>
              <a:gd name="connsiteX103" fmla="*/ 11758 w 4838076"/>
              <a:gd name="connsiteY103" fmla="*/ 4935537 h 6858000"/>
              <a:gd name="connsiteX104" fmla="*/ 23515 w 4838076"/>
              <a:gd name="connsiteY104" fmla="*/ 4987925 h 6858000"/>
              <a:gd name="connsiteX105" fmla="*/ 38632 w 4838076"/>
              <a:gd name="connsiteY105" fmla="*/ 5033962 h 6858000"/>
              <a:gd name="connsiteX106" fmla="*/ 55427 w 4838076"/>
              <a:gd name="connsiteY106" fmla="*/ 5075237 h 6858000"/>
              <a:gd name="connsiteX107" fmla="*/ 75583 w 4838076"/>
              <a:gd name="connsiteY107" fmla="*/ 5114925 h 6858000"/>
              <a:gd name="connsiteX108" fmla="*/ 95738 w 4838076"/>
              <a:gd name="connsiteY108" fmla="*/ 5149850 h 6858000"/>
              <a:gd name="connsiteX109" fmla="*/ 115893 w 4838076"/>
              <a:gd name="connsiteY109" fmla="*/ 5186362 h 6858000"/>
              <a:gd name="connsiteX110" fmla="*/ 134368 w 4838076"/>
              <a:gd name="connsiteY110" fmla="*/ 5226050 h 6858000"/>
              <a:gd name="connsiteX111" fmla="*/ 152844 w 4838076"/>
              <a:gd name="connsiteY111" fmla="*/ 5268912 h 6858000"/>
              <a:gd name="connsiteX112" fmla="*/ 167960 w 4838076"/>
              <a:gd name="connsiteY112" fmla="*/ 5313362 h 6858000"/>
              <a:gd name="connsiteX113" fmla="*/ 178038 w 4838076"/>
              <a:gd name="connsiteY113" fmla="*/ 5365750 h 6858000"/>
              <a:gd name="connsiteX114" fmla="*/ 188115 w 4838076"/>
              <a:gd name="connsiteY114" fmla="*/ 5426075 h 6858000"/>
              <a:gd name="connsiteX115" fmla="*/ 189795 w 4838076"/>
              <a:gd name="connsiteY115" fmla="*/ 5494337 h 6858000"/>
              <a:gd name="connsiteX116" fmla="*/ 188115 w 4838076"/>
              <a:gd name="connsiteY116" fmla="*/ 5562600 h 6858000"/>
              <a:gd name="connsiteX117" fmla="*/ 178038 w 4838076"/>
              <a:gd name="connsiteY117" fmla="*/ 5622925 h 6858000"/>
              <a:gd name="connsiteX118" fmla="*/ 167960 w 4838076"/>
              <a:gd name="connsiteY118" fmla="*/ 5675312 h 6858000"/>
              <a:gd name="connsiteX119" fmla="*/ 152844 w 4838076"/>
              <a:gd name="connsiteY119" fmla="*/ 5721350 h 6858000"/>
              <a:gd name="connsiteX120" fmla="*/ 134368 w 4838076"/>
              <a:gd name="connsiteY120" fmla="*/ 5762625 h 6858000"/>
              <a:gd name="connsiteX121" fmla="*/ 115893 w 4838076"/>
              <a:gd name="connsiteY121" fmla="*/ 5802312 h 6858000"/>
              <a:gd name="connsiteX122" fmla="*/ 95738 w 4838076"/>
              <a:gd name="connsiteY122" fmla="*/ 5840412 h 6858000"/>
              <a:gd name="connsiteX123" fmla="*/ 75583 w 4838076"/>
              <a:gd name="connsiteY123" fmla="*/ 5876925 h 6858000"/>
              <a:gd name="connsiteX124" fmla="*/ 55427 w 4838076"/>
              <a:gd name="connsiteY124" fmla="*/ 5915025 h 6858000"/>
              <a:gd name="connsiteX125" fmla="*/ 38632 w 4838076"/>
              <a:gd name="connsiteY125" fmla="*/ 5956300 h 6858000"/>
              <a:gd name="connsiteX126" fmla="*/ 23515 w 4838076"/>
              <a:gd name="connsiteY126" fmla="*/ 6003925 h 6858000"/>
              <a:gd name="connsiteX127" fmla="*/ 11758 w 4838076"/>
              <a:gd name="connsiteY127" fmla="*/ 6056312 h 6858000"/>
              <a:gd name="connsiteX128" fmla="*/ 3359 w 4838076"/>
              <a:gd name="connsiteY128" fmla="*/ 6113462 h 6858000"/>
              <a:gd name="connsiteX129" fmla="*/ 0 w 4838076"/>
              <a:gd name="connsiteY129" fmla="*/ 6183312 h 6858000"/>
              <a:gd name="connsiteX130" fmla="*/ 3359 w 4838076"/>
              <a:gd name="connsiteY130" fmla="*/ 6251575 h 6858000"/>
              <a:gd name="connsiteX131" fmla="*/ 11758 w 4838076"/>
              <a:gd name="connsiteY131" fmla="*/ 6311900 h 6858000"/>
              <a:gd name="connsiteX132" fmla="*/ 23515 w 4838076"/>
              <a:gd name="connsiteY132" fmla="*/ 6361112 h 6858000"/>
              <a:gd name="connsiteX133" fmla="*/ 38632 w 4838076"/>
              <a:gd name="connsiteY133" fmla="*/ 6407150 h 6858000"/>
              <a:gd name="connsiteX134" fmla="*/ 55427 w 4838076"/>
              <a:gd name="connsiteY134" fmla="*/ 6448425 h 6858000"/>
              <a:gd name="connsiteX135" fmla="*/ 73903 w 4838076"/>
              <a:gd name="connsiteY135" fmla="*/ 6488112 h 6858000"/>
              <a:gd name="connsiteX136" fmla="*/ 92379 w 4838076"/>
              <a:gd name="connsiteY136" fmla="*/ 6523037 h 6858000"/>
              <a:gd name="connsiteX137" fmla="*/ 112534 w 4838076"/>
              <a:gd name="connsiteY137" fmla="*/ 6561137 h 6858000"/>
              <a:gd name="connsiteX138" fmla="*/ 132689 w 4838076"/>
              <a:gd name="connsiteY138" fmla="*/ 6597650 h 6858000"/>
              <a:gd name="connsiteX139" fmla="*/ 149485 w 4838076"/>
              <a:gd name="connsiteY139" fmla="*/ 6640512 h 6858000"/>
              <a:gd name="connsiteX140" fmla="*/ 166281 w 4838076"/>
              <a:gd name="connsiteY140" fmla="*/ 6683375 h 6858000"/>
              <a:gd name="connsiteX141" fmla="*/ 176358 w 4838076"/>
              <a:gd name="connsiteY141" fmla="*/ 6735762 h 6858000"/>
              <a:gd name="connsiteX142" fmla="*/ 184756 w 4838076"/>
              <a:gd name="connsiteY142" fmla="*/ 6791325 h 6858000"/>
              <a:gd name="connsiteX143" fmla="*/ 189795 w 4838076"/>
              <a:gd name="connsiteY143" fmla="*/ 6858000 h 6858000"/>
              <a:gd name="connsiteX144" fmla="*/ 334173 w 4838076"/>
              <a:gd name="connsiteY144" fmla="*/ 6858000 h 6858000"/>
              <a:gd name="connsiteX145" fmla="*/ 334174 w 4838076"/>
              <a:gd name="connsiteY145" fmla="*/ 6858000 h 6858000"/>
              <a:gd name="connsiteX146" fmla="*/ 3459219 w 4838076"/>
              <a:gd name="connsiteY146" fmla="*/ 6858000 h 6858000"/>
              <a:gd name="connsiteX147" fmla="*/ 4417162 w 4838076"/>
              <a:gd name="connsiteY147" fmla="*/ 6858000 h 6858000"/>
              <a:gd name="connsiteX148" fmla="*/ 4838076 w 4838076"/>
              <a:gd name="connsiteY14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Lst>
            <a:rect l="l" t="t" r="r" b="b"/>
            <a:pathLst>
              <a:path w="4838076" h="6858000">
                <a:moveTo>
                  <a:pt x="4838076" y="0"/>
                </a:moveTo>
                <a:lnTo>
                  <a:pt x="4417162" y="0"/>
                </a:lnTo>
                <a:lnTo>
                  <a:pt x="3459219" y="0"/>
                </a:lnTo>
                <a:lnTo>
                  <a:pt x="334174" y="0"/>
                </a:lnTo>
                <a:lnTo>
                  <a:pt x="334173" y="0"/>
                </a:lnTo>
                <a:lnTo>
                  <a:pt x="189795" y="0"/>
                </a:lnTo>
                <a:lnTo>
                  <a:pt x="184756" y="66675"/>
                </a:lnTo>
                <a:lnTo>
                  <a:pt x="176358" y="122237"/>
                </a:lnTo>
                <a:lnTo>
                  <a:pt x="166281" y="174625"/>
                </a:lnTo>
                <a:lnTo>
                  <a:pt x="149485" y="217487"/>
                </a:lnTo>
                <a:lnTo>
                  <a:pt x="132689" y="260350"/>
                </a:lnTo>
                <a:lnTo>
                  <a:pt x="112534" y="296862"/>
                </a:lnTo>
                <a:lnTo>
                  <a:pt x="92379" y="334962"/>
                </a:lnTo>
                <a:lnTo>
                  <a:pt x="73903" y="369887"/>
                </a:lnTo>
                <a:lnTo>
                  <a:pt x="55427" y="409575"/>
                </a:lnTo>
                <a:lnTo>
                  <a:pt x="38632" y="450850"/>
                </a:lnTo>
                <a:lnTo>
                  <a:pt x="23515" y="496887"/>
                </a:lnTo>
                <a:lnTo>
                  <a:pt x="11758" y="546100"/>
                </a:lnTo>
                <a:lnTo>
                  <a:pt x="3359" y="606425"/>
                </a:lnTo>
                <a:lnTo>
                  <a:pt x="0" y="673100"/>
                </a:lnTo>
                <a:lnTo>
                  <a:pt x="3359" y="744537"/>
                </a:lnTo>
                <a:lnTo>
                  <a:pt x="11758" y="801687"/>
                </a:lnTo>
                <a:lnTo>
                  <a:pt x="23515" y="854075"/>
                </a:lnTo>
                <a:lnTo>
                  <a:pt x="38632" y="901700"/>
                </a:lnTo>
                <a:lnTo>
                  <a:pt x="55427" y="942975"/>
                </a:lnTo>
                <a:lnTo>
                  <a:pt x="75583" y="981075"/>
                </a:lnTo>
                <a:lnTo>
                  <a:pt x="95738" y="1017587"/>
                </a:lnTo>
                <a:lnTo>
                  <a:pt x="115893" y="1055687"/>
                </a:lnTo>
                <a:lnTo>
                  <a:pt x="134368" y="1095375"/>
                </a:lnTo>
                <a:lnTo>
                  <a:pt x="152844" y="1136650"/>
                </a:lnTo>
                <a:lnTo>
                  <a:pt x="167960" y="1182687"/>
                </a:lnTo>
                <a:lnTo>
                  <a:pt x="178038" y="1235075"/>
                </a:lnTo>
                <a:lnTo>
                  <a:pt x="188115" y="1295400"/>
                </a:lnTo>
                <a:lnTo>
                  <a:pt x="189795" y="1363662"/>
                </a:lnTo>
                <a:lnTo>
                  <a:pt x="188115" y="1431925"/>
                </a:lnTo>
                <a:lnTo>
                  <a:pt x="178038" y="1492250"/>
                </a:lnTo>
                <a:lnTo>
                  <a:pt x="167960" y="1544637"/>
                </a:lnTo>
                <a:lnTo>
                  <a:pt x="152844" y="1589087"/>
                </a:lnTo>
                <a:lnTo>
                  <a:pt x="134368" y="1631950"/>
                </a:lnTo>
                <a:lnTo>
                  <a:pt x="115893" y="1671637"/>
                </a:lnTo>
                <a:lnTo>
                  <a:pt x="95738" y="1708150"/>
                </a:lnTo>
                <a:lnTo>
                  <a:pt x="75583" y="1743075"/>
                </a:lnTo>
                <a:lnTo>
                  <a:pt x="55427" y="1782762"/>
                </a:lnTo>
                <a:lnTo>
                  <a:pt x="38632" y="1824037"/>
                </a:lnTo>
                <a:lnTo>
                  <a:pt x="23515" y="1870075"/>
                </a:lnTo>
                <a:lnTo>
                  <a:pt x="11758" y="1922462"/>
                </a:lnTo>
                <a:lnTo>
                  <a:pt x="3359" y="1982787"/>
                </a:lnTo>
                <a:lnTo>
                  <a:pt x="0" y="2051050"/>
                </a:lnTo>
                <a:lnTo>
                  <a:pt x="3359" y="2119312"/>
                </a:lnTo>
                <a:lnTo>
                  <a:pt x="11758" y="2179637"/>
                </a:lnTo>
                <a:lnTo>
                  <a:pt x="23515" y="2232025"/>
                </a:lnTo>
                <a:lnTo>
                  <a:pt x="38632" y="2278062"/>
                </a:lnTo>
                <a:lnTo>
                  <a:pt x="55427" y="2319337"/>
                </a:lnTo>
                <a:lnTo>
                  <a:pt x="75583" y="2359025"/>
                </a:lnTo>
                <a:lnTo>
                  <a:pt x="95738" y="2395537"/>
                </a:lnTo>
                <a:lnTo>
                  <a:pt x="115893" y="2433637"/>
                </a:lnTo>
                <a:lnTo>
                  <a:pt x="134368" y="2471737"/>
                </a:lnTo>
                <a:lnTo>
                  <a:pt x="152844" y="2513012"/>
                </a:lnTo>
                <a:lnTo>
                  <a:pt x="167960" y="2560637"/>
                </a:lnTo>
                <a:lnTo>
                  <a:pt x="178038" y="2613025"/>
                </a:lnTo>
                <a:lnTo>
                  <a:pt x="188115" y="2671762"/>
                </a:lnTo>
                <a:lnTo>
                  <a:pt x="189795" y="2741612"/>
                </a:lnTo>
                <a:lnTo>
                  <a:pt x="188115" y="2809875"/>
                </a:lnTo>
                <a:lnTo>
                  <a:pt x="178038" y="2868612"/>
                </a:lnTo>
                <a:lnTo>
                  <a:pt x="167960" y="2922587"/>
                </a:lnTo>
                <a:lnTo>
                  <a:pt x="152844" y="2967037"/>
                </a:lnTo>
                <a:lnTo>
                  <a:pt x="134368" y="3009900"/>
                </a:lnTo>
                <a:lnTo>
                  <a:pt x="115893" y="3046412"/>
                </a:lnTo>
                <a:lnTo>
                  <a:pt x="95738" y="3084512"/>
                </a:lnTo>
                <a:lnTo>
                  <a:pt x="75583" y="3121025"/>
                </a:lnTo>
                <a:lnTo>
                  <a:pt x="55427" y="3160712"/>
                </a:lnTo>
                <a:lnTo>
                  <a:pt x="38632" y="3201987"/>
                </a:lnTo>
                <a:lnTo>
                  <a:pt x="23515" y="3248025"/>
                </a:lnTo>
                <a:lnTo>
                  <a:pt x="11758" y="3300412"/>
                </a:lnTo>
                <a:lnTo>
                  <a:pt x="3359" y="3360737"/>
                </a:lnTo>
                <a:lnTo>
                  <a:pt x="0" y="3427412"/>
                </a:lnTo>
                <a:lnTo>
                  <a:pt x="3359" y="3497262"/>
                </a:lnTo>
                <a:lnTo>
                  <a:pt x="11758" y="3557587"/>
                </a:lnTo>
                <a:lnTo>
                  <a:pt x="23515" y="3609975"/>
                </a:lnTo>
                <a:lnTo>
                  <a:pt x="38632" y="3656012"/>
                </a:lnTo>
                <a:lnTo>
                  <a:pt x="55427" y="3697287"/>
                </a:lnTo>
                <a:lnTo>
                  <a:pt x="75583" y="3736975"/>
                </a:lnTo>
                <a:lnTo>
                  <a:pt x="115893" y="3811587"/>
                </a:lnTo>
                <a:lnTo>
                  <a:pt x="134368" y="3848100"/>
                </a:lnTo>
                <a:lnTo>
                  <a:pt x="152844" y="3890962"/>
                </a:lnTo>
                <a:lnTo>
                  <a:pt x="167960" y="3935412"/>
                </a:lnTo>
                <a:lnTo>
                  <a:pt x="178038" y="3987800"/>
                </a:lnTo>
                <a:lnTo>
                  <a:pt x="188115" y="4048125"/>
                </a:lnTo>
                <a:lnTo>
                  <a:pt x="189795" y="4116387"/>
                </a:lnTo>
                <a:lnTo>
                  <a:pt x="188115" y="4186237"/>
                </a:lnTo>
                <a:lnTo>
                  <a:pt x="178038" y="4244975"/>
                </a:lnTo>
                <a:lnTo>
                  <a:pt x="167960" y="4297362"/>
                </a:lnTo>
                <a:lnTo>
                  <a:pt x="152844" y="4343400"/>
                </a:lnTo>
                <a:lnTo>
                  <a:pt x="134368" y="4386262"/>
                </a:lnTo>
                <a:lnTo>
                  <a:pt x="115893" y="4424362"/>
                </a:lnTo>
                <a:lnTo>
                  <a:pt x="75583" y="4498975"/>
                </a:lnTo>
                <a:lnTo>
                  <a:pt x="55427" y="4537075"/>
                </a:lnTo>
                <a:lnTo>
                  <a:pt x="38632" y="4579937"/>
                </a:lnTo>
                <a:lnTo>
                  <a:pt x="23515" y="4625975"/>
                </a:lnTo>
                <a:lnTo>
                  <a:pt x="11758" y="4678362"/>
                </a:lnTo>
                <a:lnTo>
                  <a:pt x="3359" y="4738687"/>
                </a:lnTo>
                <a:lnTo>
                  <a:pt x="0" y="4806950"/>
                </a:lnTo>
                <a:lnTo>
                  <a:pt x="3359" y="4875212"/>
                </a:lnTo>
                <a:lnTo>
                  <a:pt x="11758" y="4935537"/>
                </a:lnTo>
                <a:lnTo>
                  <a:pt x="23515" y="4987925"/>
                </a:lnTo>
                <a:lnTo>
                  <a:pt x="38632" y="5033962"/>
                </a:lnTo>
                <a:lnTo>
                  <a:pt x="55427" y="5075237"/>
                </a:lnTo>
                <a:lnTo>
                  <a:pt x="75583" y="5114925"/>
                </a:lnTo>
                <a:lnTo>
                  <a:pt x="95738" y="5149850"/>
                </a:lnTo>
                <a:lnTo>
                  <a:pt x="115893" y="5186362"/>
                </a:lnTo>
                <a:lnTo>
                  <a:pt x="134368" y="5226050"/>
                </a:lnTo>
                <a:lnTo>
                  <a:pt x="152844" y="5268912"/>
                </a:lnTo>
                <a:lnTo>
                  <a:pt x="167960" y="5313362"/>
                </a:lnTo>
                <a:lnTo>
                  <a:pt x="178038" y="5365750"/>
                </a:lnTo>
                <a:lnTo>
                  <a:pt x="188115" y="5426075"/>
                </a:lnTo>
                <a:lnTo>
                  <a:pt x="189795" y="5494337"/>
                </a:lnTo>
                <a:lnTo>
                  <a:pt x="188115" y="5562600"/>
                </a:lnTo>
                <a:lnTo>
                  <a:pt x="178038" y="5622925"/>
                </a:lnTo>
                <a:lnTo>
                  <a:pt x="167960" y="5675312"/>
                </a:lnTo>
                <a:lnTo>
                  <a:pt x="152844" y="5721350"/>
                </a:lnTo>
                <a:lnTo>
                  <a:pt x="134368" y="5762625"/>
                </a:lnTo>
                <a:lnTo>
                  <a:pt x="115893" y="5802312"/>
                </a:lnTo>
                <a:lnTo>
                  <a:pt x="95738" y="5840412"/>
                </a:lnTo>
                <a:lnTo>
                  <a:pt x="75583" y="5876925"/>
                </a:lnTo>
                <a:lnTo>
                  <a:pt x="55427" y="5915025"/>
                </a:lnTo>
                <a:lnTo>
                  <a:pt x="38632" y="5956300"/>
                </a:lnTo>
                <a:lnTo>
                  <a:pt x="23515" y="6003925"/>
                </a:lnTo>
                <a:lnTo>
                  <a:pt x="11758" y="6056312"/>
                </a:lnTo>
                <a:lnTo>
                  <a:pt x="3359" y="6113462"/>
                </a:lnTo>
                <a:lnTo>
                  <a:pt x="0" y="6183312"/>
                </a:lnTo>
                <a:lnTo>
                  <a:pt x="3359" y="6251575"/>
                </a:lnTo>
                <a:lnTo>
                  <a:pt x="11758" y="6311900"/>
                </a:lnTo>
                <a:lnTo>
                  <a:pt x="23515" y="6361112"/>
                </a:lnTo>
                <a:lnTo>
                  <a:pt x="38632" y="6407150"/>
                </a:lnTo>
                <a:lnTo>
                  <a:pt x="55427" y="6448425"/>
                </a:lnTo>
                <a:lnTo>
                  <a:pt x="73903" y="6488112"/>
                </a:lnTo>
                <a:lnTo>
                  <a:pt x="92379" y="6523037"/>
                </a:lnTo>
                <a:lnTo>
                  <a:pt x="112534" y="6561137"/>
                </a:lnTo>
                <a:lnTo>
                  <a:pt x="132689" y="6597650"/>
                </a:lnTo>
                <a:lnTo>
                  <a:pt x="149485" y="6640512"/>
                </a:lnTo>
                <a:lnTo>
                  <a:pt x="166281" y="6683375"/>
                </a:lnTo>
                <a:lnTo>
                  <a:pt x="176358" y="6735762"/>
                </a:lnTo>
                <a:lnTo>
                  <a:pt x="184756" y="6791325"/>
                </a:lnTo>
                <a:lnTo>
                  <a:pt x="189795" y="6858000"/>
                </a:lnTo>
                <a:lnTo>
                  <a:pt x="334173" y="6858000"/>
                </a:lnTo>
                <a:lnTo>
                  <a:pt x="334174" y="6858000"/>
                </a:lnTo>
                <a:lnTo>
                  <a:pt x="3459219" y="6858000"/>
                </a:lnTo>
                <a:lnTo>
                  <a:pt x="4417162" y="6858000"/>
                </a:lnTo>
                <a:lnTo>
                  <a:pt x="4838076" y="6858000"/>
                </a:lnTo>
                <a:close/>
              </a:path>
            </a:pathLst>
          </a:custGeom>
          <a:solidFill>
            <a:schemeClr val="accent1">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B20FA0A2-5153-4E18-A5DD-42B3638C2391}"/>
              </a:ext>
            </a:extLst>
          </p:cNvPr>
          <p:cNvSpPr>
            <a:spLocks noGrp="1"/>
          </p:cNvSpPr>
          <p:nvPr>
            <p:ph type="title"/>
          </p:nvPr>
        </p:nvSpPr>
        <p:spPr>
          <a:xfrm>
            <a:off x="431656" y="268555"/>
            <a:ext cx="3751002" cy="1492132"/>
          </a:xfrm>
        </p:spPr>
        <p:txBody>
          <a:bodyPr anchor="t">
            <a:normAutofit/>
          </a:bodyPr>
          <a:lstStyle/>
          <a:p>
            <a:r>
              <a:rPr lang="en-US" sz="3400" b="1" dirty="0">
                <a:solidFill>
                  <a:schemeClr val="bg1"/>
                </a:solidFill>
                <a:latin typeface="Bahnschrift Light" panose="020B0502040204020203" pitchFamily="34" charset="0"/>
              </a:rPr>
              <a:t>Veterans and Housing Options…</a:t>
            </a:r>
          </a:p>
        </p:txBody>
      </p:sp>
      <p:sp>
        <p:nvSpPr>
          <p:cNvPr id="3" name="Content Placeholder 2">
            <a:extLst>
              <a:ext uri="{FF2B5EF4-FFF2-40B4-BE49-F238E27FC236}">
                <a16:creationId xmlns:a16="http://schemas.microsoft.com/office/drawing/2014/main" id="{1C9E53FC-EFE3-48E2-8D86-F8A09CCBAEBC}"/>
              </a:ext>
            </a:extLst>
          </p:cNvPr>
          <p:cNvSpPr>
            <a:spLocks noGrp="1"/>
          </p:cNvSpPr>
          <p:nvPr>
            <p:ph idx="1"/>
          </p:nvPr>
        </p:nvSpPr>
        <p:spPr>
          <a:xfrm>
            <a:off x="345326" y="1447530"/>
            <a:ext cx="3384000" cy="4840079"/>
          </a:xfrm>
        </p:spPr>
        <p:txBody>
          <a:bodyPr>
            <a:normAutofit fontScale="92500" lnSpcReduction="10000"/>
          </a:bodyPr>
          <a:lstStyle/>
          <a:p>
            <a:r>
              <a:rPr lang="en-US" sz="2000" dirty="0">
                <a:solidFill>
                  <a:schemeClr val="bg1">
                    <a:alpha val="60000"/>
                  </a:schemeClr>
                </a:solidFill>
              </a:rPr>
              <a:t>Putting families in places we would want to live!</a:t>
            </a:r>
          </a:p>
          <a:p>
            <a:r>
              <a:rPr lang="en-US" sz="2000" dirty="0">
                <a:solidFill>
                  <a:schemeClr val="bg1">
                    <a:alpha val="60000"/>
                  </a:schemeClr>
                </a:solidFill>
              </a:rPr>
              <a:t>Housing Choice Voucher Staff </a:t>
            </a:r>
          </a:p>
          <a:p>
            <a:r>
              <a:rPr lang="en-US" sz="2000" dirty="0">
                <a:solidFill>
                  <a:schemeClr val="bg1">
                    <a:alpha val="60000"/>
                  </a:schemeClr>
                </a:solidFill>
              </a:rPr>
              <a:t>No longer in the Public Housing Business</a:t>
            </a:r>
          </a:p>
          <a:p>
            <a:r>
              <a:rPr lang="en-US" sz="2000" dirty="0">
                <a:solidFill>
                  <a:schemeClr val="bg1">
                    <a:alpha val="60000"/>
                  </a:schemeClr>
                </a:solidFill>
              </a:rPr>
              <a:t>Rental Assistance Demonstration - -$100 million </a:t>
            </a:r>
          </a:p>
          <a:p>
            <a:r>
              <a:rPr lang="en-US" sz="2000" b="1" dirty="0">
                <a:solidFill>
                  <a:schemeClr val="bg1">
                    <a:alpha val="60000"/>
                  </a:schemeClr>
                </a:solidFill>
              </a:rPr>
              <a:t>9 properties</a:t>
            </a:r>
          </a:p>
          <a:p>
            <a:pPr lvl="1"/>
            <a:r>
              <a:rPr lang="en-US" sz="1600" dirty="0">
                <a:solidFill>
                  <a:schemeClr val="bg1">
                    <a:alpha val="60000"/>
                  </a:schemeClr>
                </a:solidFill>
              </a:rPr>
              <a:t>Tranquil Estates</a:t>
            </a:r>
          </a:p>
          <a:p>
            <a:pPr lvl="1"/>
            <a:r>
              <a:rPr lang="en-US" sz="1600" dirty="0">
                <a:solidFill>
                  <a:schemeClr val="bg1">
                    <a:alpha val="60000"/>
                  </a:schemeClr>
                </a:solidFill>
              </a:rPr>
              <a:t>Garden Gates</a:t>
            </a:r>
          </a:p>
          <a:p>
            <a:pPr lvl="1"/>
            <a:r>
              <a:rPr lang="en-US" sz="1600" dirty="0">
                <a:solidFill>
                  <a:schemeClr val="bg1">
                    <a:alpha val="60000"/>
                  </a:schemeClr>
                </a:solidFill>
              </a:rPr>
              <a:t>Harmony Village</a:t>
            </a:r>
          </a:p>
          <a:p>
            <a:pPr lvl="1"/>
            <a:r>
              <a:rPr lang="en-US" sz="1600" dirty="0">
                <a:solidFill>
                  <a:schemeClr val="bg1">
                    <a:alpha val="60000"/>
                  </a:schemeClr>
                </a:solidFill>
              </a:rPr>
              <a:t>Royal Ridge</a:t>
            </a:r>
          </a:p>
          <a:p>
            <a:pPr lvl="1"/>
            <a:r>
              <a:rPr lang="en-US" sz="1600" dirty="0">
                <a:solidFill>
                  <a:schemeClr val="bg1">
                    <a:alpha val="60000"/>
                  </a:schemeClr>
                </a:solidFill>
              </a:rPr>
              <a:t>Cambridge Place</a:t>
            </a:r>
          </a:p>
          <a:p>
            <a:pPr lvl="1"/>
            <a:r>
              <a:rPr lang="en-US" sz="1600" dirty="0">
                <a:solidFill>
                  <a:schemeClr val="bg1">
                    <a:alpha val="60000"/>
                  </a:schemeClr>
                </a:solidFill>
              </a:rPr>
              <a:t>Magnolia Crossing</a:t>
            </a:r>
          </a:p>
          <a:p>
            <a:pPr lvl="1"/>
            <a:r>
              <a:rPr lang="en-US" sz="1600" dirty="0">
                <a:solidFill>
                  <a:schemeClr val="bg1">
                    <a:alpha val="60000"/>
                  </a:schemeClr>
                </a:solidFill>
              </a:rPr>
              <a:t>Bayou Gardens</a:t>
            </a:r>
          </a:p>
          <a:p>
            <a:pPr lvl="1"/>
            <a:r>
              <a:rPr lang="en-US" sz="1600" dirty="0">
                <a:solidFill>
                  <a:schemeClr val="bg1">
                    <a:alpha val="60000"/>
                  </a:schemeClr>
                </a:solidFill>
              </a:rPr>
              <a:t>Woodhaven</a:t>
            </a:r>
          </a:p>
          <a:p>
            <a:pPr lvl="1"/>
            <a:r>
              <a:rPr lang="en-US" sz="1600" dirty="0">
                <a:solidFill>
                  <a:schemeClr val="bg1">
                    <a:alpha val="60000"/>
                  </a:schemeClr>
                </a:solidFill>
              </a:rPr>
              <a:t>Woodland Pointe </a:t>
            </a:r>
          </a:p>
          <a:p>
            <a:pPr marL="457200" lvl="1" indent="0">
              <a:buNone/>
            </a:pPr>
            <a:endParaRPr lang="en-US" sz="1600" dirty="0">
              <a:solidFill>
                <a:schemeClr val="bg1">
                  <a:alpha val="60000"/>
                </a:schemeClr>
              </a:solidFill>
            </a:endParaRPr>
          </a:p>
        </p:txBody>
      </p:sp>
      <p:pic>
        <p:nvPicPr>
          <p:cNvPr id="8" name="Picture 7">
            <a:extLst>
              <a:ext uri="{FF2B5EF4-FFF2-40B4-BE49-F238E27FC236}">
                <a16:creationId xmlns:a16="http://schemas.microsoft.com/office/drawing/2014/main" id="{D3B53C8E-2809-441E-AB79-DD7997CEEF3B}"/>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396535" y="58912"/>
            <a:ext cx="1089893" cy="1004236"/>
          </a:xfrm>
          <a:prstGeom prst="rect">
            <a:avLst/>
          </a:prstGeom>
          <a:noFill/>
          <a:ln>
            <a:noFill/>
          </a:ln>
        </p:spPr>
      </p:pic>
      <p:pic>
        <p:nvPicPr>
          <p:cNvPr id="10" name="Picture 9" descr="A picture containing grass, sky, outdoor, building&#10;&#10;Description automatically generated">
            <a:extLst>
              <a:ext uri="{FF2B5EF4-FFF2-40B4-BE49-F238E27FC236}">
                <a16:creationId xmlns:a16="http://schemas.microsoft.com/office/drawing/2014/main" id="{33CA684E-A7F2-42D5-AF89-29251715A1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47701" y="1175558"/>
            <a:ext cx="4698973" cy="352423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026" name="Picture 2">
            <a:extLst>
              <a:ext uri="{FF2B5EF4-FFF2-40B4-BE49-F238E27FC236}">
                <a16:creationId xmlns:a16="http://schemas.microsoft.com/office/drawing/2014/main" id="{06D3B7FA-4CFF-4D73-A4A0-B18B7F4C8E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6822" y="160746"/>
            <a:ext cx="2911891" cy="143918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DE024F06-40CA-4A93-B153-0E99477CEEC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24406" y="1746877"/>
            <a:ext cx="2382404" cy="138103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30" name="Picture 6">
            <a:extLst>
              <a:ext uri="{FF2B5EF4-FFF2-40B4-BE49-F238E27FC236}">
                <a16:creationId xmlns:a16="http://schemas.microsoft.com/office/drawing/2014/main" id="{4FEE1EE5-DF3A-4331-A320-010BE1739CF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77617" y="3281098"/>
            <a:ext cx="2450582" cy="137845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32" name="Picture 8">
            <a:extLst>
              <a:ext uri="{FF2B5EF4-FFF2-40B4-BE49-F238E27FC236}">
                <a16:creationId xmlns:a16="http://schemas.microsoft.com/office/drawing/2014/main" id="{F276A06D-3671-4E60-A766-8DCE8D62329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87128" y="4916885"/>
            <a:ext cx="3006012" cy="166170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423B3238-1AC7-4136-841E-8066C2820B4D}"/>
              </a:ext>
            </a:extLst>
          </p:cNvPr>
          <p:cNvPicPr>
            <a:picLocks noChangeAspect="1"/>
          </p:cNvPicPr>
          <p:nvPr/>
        </p:nvPicPr>
        <p:blipFill rotWithShape="1">
          <a:blip r:embed="rId8"/>
          <a:srcRect l="34193" t="21482" r="33125" b="6296"/>
          <a:stretch/>
        </p:blipFill>
        <p:spPr>
          <a:xfrm>
            <a:off x="2970879" y="3908865"/>
            <a:ext cx="1376708" cy="18388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38" name="Picture 14">
            <a:extLst>
              <a:ext uri="{FF2B5EF4-FFF2-40B4-BE49-F238E27FC236}">
                <a16:creationId xmlns:a16="http://schemas.microsoft.com/office/drawing/2014/main" id="{85D273FF-9068-4836-BF7B-DC46E2902AC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244672" y="5270005"/>
            <a:ext cx="2731815" cy="1257773"/>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1743523B-5D6C-46E3-A817-FA83E49ED12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518400" y="4944543"/>
            <a:ext cx="2506026" cy="125301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FD605C8-6A3A-4819-9D78-681F0402CFBE}"/>
              </a:ext>
            </a:extLst>
          </p:cNvPr>
          <p:cNvSpPr txBox="1"/>
          <p:nvPr/>
        </p:nvSpPr>
        <p:spPr>
          <a:xfrm>
            <a:off x="305785" y="6105236"/>
            <a:ext cx="2531481" cy="584775"/>
          </a:xfrm>
          <a:prstGeom prst="rect">
            <a:avLst/>
          </a:prstGeom>
          <a:noFill/>
        </p:spPr>
        <p:txBody>
          <a:bodyPr wrap="square" rtlCol="0">
            <a:spAutoFit/>
          </a:bodyPr>
          <a:lstStyle/>
          <a:p>
            <a:r>
              <a:rPr lang="en-US" sz="1600" dirty="0">
                <a:solidFill>
                  <a:schemeClr val="bg1"/>
                </a:solidFill>
                <a:latin typeface="Hot Jacket Perrsonal Use" pitchFamily="2" charset="0"/>
              </a:rPr>
              <a:t>Improving the quality of living for our residents… </a:t>
            </a:r>
          </a:p>
        </p:txBody>
      </p:sp>
    </p:spTree>
    <p:extLst>
      <p:ext uri="{BB962C8B-B14F-4D97-AF65-F5344CB8AC3E}">
        <p14:creationId xmlns:p14="http://schemas.microsoft.com/office/powerpoint/2010/main" val="35584951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232B152-3720-4D3B-97ED-45CE5483F1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11BAB570-FF10-4E96-8A3F-FA9804702B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4693698" cy="6858000"/>
          </a:xfrm>
          <a:custGeom>
            <a:avLst/>
            <a:gdLst>
              <a:gd name="connsiteX0" fmla="*/ 0 w 4693698"/>
              <a:gd name="connsiteY0" fmla="*/ 0 h 6858000"/>
              <a:gd name="connsiteX1" fmla="*/ 420914 w 4693698"/>
              <a:gd name="connsiteY1" fmla="*/ 0 h 6858000"/>
              <a:gd name="connsiteX2" fmla="*/ 1582057 w 4693698"/>
              <a:gd name="connsiteY2" fmla="*/ 0 h 6858000"/>
              <a:gd name="connsiteX3" fmla="*/ 4503903 w 4693698"/>
              <a:gd name="connsiteY3" fmla="*/ 0 h 6858000"/>
              <a:gd name="connsiteX4" fmla="*/ 4508943 w 4693698"/>
              <a:gd name="connsiteY4" fmla="*/ 66675 h 6858000"/>
              <a:gd name="connsiteX5" fmla="*/ 4517340 w 4693698"/>
              <a:gd name="connsiteY5" fmla="*/ 122237 h 6858000"/>
              <a:gd name="connsiteX6" fmla="*/ 4527418 w 4693698"/>
              <a:gd name="connsiteY6" fmla="*/ 174625 h 6858000"/>
              <a:gd name="connsiteX7" fmla="*/ 4544214 w 4693698"/>
              <a:gd name="connsiteY7" fmla="*/ 217487 h 6858000"/>
              <a:gd name="connsiteX8" fmla="*/ 4561010 w 4693698"/>
              <a:gd name="connsiteY8" fmla="*/ 260350 h 6858000"/>
              <a:gd name="connsiteX9" fmla="*/ 4581165 w 4693698"/>
              <a:gd name="connsiteY9" fmla="*/ 296862 h 6858000"/>
              <a:gd name="connsiteX10" fmla="*/ 4601320 w 4693698"/>
              <a:gd name="connsiteY10" fmla="*/ 334962 h 6858000"/>
              <a:gd name="connsiteX11" fmla="*/ 4619796 w 4693698"/>
              <a:gd name="connsiteY11" fmla="*/ 369887 h 6858000"/>
              <a:gd name="connsiteX12" fmla="*/ 4638271 w 4693698"/>
              <a:gd name="connsiteY12" fmla="*/ 409575 h 6858000"/>
              <a:gd name="connsiteX13" fmla="*/ 4655067 w 4693698"/>
              <a:gd name="connsiteY13" fmla="*/ 450850 h 6858000"/>
              <a:gd name="connsiteX14" fmla="*/ 4670184 w 4693698"/>
              <a:gd name="connsiteY14" fmla="*/ 496887 h 6858000"/>
              <a:gd name="connsiteX15" fmla="*/ 4681941 w 4693698"/>
              <a:gd name="connsiteY15" fmla="*/ 546100 h 6858000"/>
              <a:gd name="connsiteX16" fmla="*/ 4690339 w 4693698"/>
              <a:gd name="connsiteY16" fmla="*/ 606425 h 6858000"/>
              <a:gd name="connsiteX17" fmla="*/ 4693698 w 4693698"/>
              <a:gd name="connsiteY17" fmla="*/ 673100 h 6858000"/>
              <a:gd name="connsiteX18" fmla="*/ 4690339 w 4693698"/>
              <a:gd name="connsiteY18" fmla="*/ 744537 h 6858000"/>
              <a:gd name="connsiteX19" fmla="*/ 4681941 w 4693698"/>
              <a:gd name="connsiteY19" fmla="*/ 801687 h 6858000"/>
              <a:gd name="connsiteX20" fmla="*/ 4670184 w 4693698"/>
              <a:gd name="connsiteY20" fmla="*/ 854075 h 6858000"/>
              <a:gd name="connsiteX21" fmla="*/ 4655067 w 4693698"/>
              <a:gd name="connsiteY21" fmla="*/ 901700 h 6858000"/>
              <a:gd name="connsiteX22" fmla="*/ 4638271 w 4693698"/>
              <a:gd name="connsiteY22" fmla="*/ 942975 h 6858000"/>
              <a:gd name="connsiteX23" fmla="*/ 4618116 w 4693698"/>
              <a:gd name="connsiteY23" fmla="*/ 981075 h 6858000"/>
              <a:gd name="connsiteX24" fmla="*/ 4597961 w 4693698"/>
              <a:gd name="connsiteY24" fmla="*/ 1017587 h 6858000"/>
              <a:gd name="connsiteX25" fmla="*/ 4577806 w 4693698"/>
              <a:gd name="connsiteY25" fmla="*/ 1055687 h 6858000"/>
              <a:gd name="connsiteX26" fmla="*/ 4559330 w 4693698"/>
              <a:gd name="connsiteY26" fmla="*/ 1095375 h 6858000"/>
              <a:gd name="connsiteX27" fmla="*/ 4540854 w 4693698"/>
              <a:gd name="connsiteY27" fmla="*/ 1136650 h 6858000"/>
              <a:gd name="connsiteX28" fmla="*/ 4525739 w 4693698"/>
              <a:gd name="connsiteY28" fmla="*/ 1182687 h 6858000"/>
              <a:gd name="connsiteX29" fmla="*/ 4515661 w 4693698"/>
              <a:gd name="connsiteY29" fmla="*/ 1235075 h 6858000"/>
              <a:gd name="connsiteX30" fmla="*/ 4505583 w 4693698"/>
              <a:gd name="connsiteY30" fmla="*/ 1295400 h 6858000"/>
              <a:gd name="connsiteX31" fmla="*/ 4503903 w 4693698"/>
              <a:gd name="connsiteY31" fmla="*/ 1363662 h 6858000"/>
              <a:gd name="connsiteX32" fmla="*/ 4505583 w 4693698"/>
              <a:gd name="connsiteY32" fmla="*/ 1431925 h 6858000"/>
              <a:gd name="connsiteX33" fmla="*/ 4515661 w 4693698"/>
              <a:gd name="connsiteY33" fmla="*/ 1492250 h 6858000"/>
              <a:gd name="connsiteX34" fmla="*/ 4525739 w 4693698"/>
              <a:gd name="connsiteY34" fmla="*/ 1544637 h 6858000"/>
              <a:gd name="connsiteX35" fmla="*/ 4540854 w 4693698"/>
              <a:gd name="connsiteY35" fmla="*/ 1589087 h 6858000"/>
              <a:gd name="connsiteX36" fmla="*/ 4559330 w 4693698"/>
              <a:gd name="connsiteY36" fmla="*/ 1631950 h 6858000"/>
              <a:gd name="connsiteX37" fmla="*/ 4577806 w 4693698"/>
              <a:gd name="connsiteY37" fmla="*/ 1671637 h 6858000"/>
              <a:gd name="connsiteX38" fmla="*/ 4597961 w 4693698"/>
              <a:gd name="connsiteY38" fmla="*/ 1708150 h 6858000"/>
              <a:gd name="connsiteX39" fmla="*/ 4618116 w 4693698"/>
              <a:gd name="connsiteY39" fmla="*/ 1743075 h 6858000"/>
              <a:gd name="connsiteX40" fmla="*/ 4638271 w 4693698"/>
              <a:gd name="connsiteY40" fmla="*/ 1782762 h 6858000"/>
              <a:gd name="connsiteX41" fmla="*/ 4655067 w 4693698"/>
              <a:gd name="connsiteY41" fmla="*/ 1824037 h 6858000"/>
              <a:gd name="connsiteX42" fmla="*/ 4670184 w 4693698"/>
              <a:gd name="connsiteY42" fmla="*/ 1870075 h 6858000"/>
              <a:gd name="connsiteX43" fmla="*/ 4681941 w 4693698"/>
              <a:gd name="connsiteY43" fmla="*/ 1922462 h 6858000"/>
              <a:gd name="connsiteX44" fmla="*/ 4690339 w 4693698"/>
              <a:gd name="connsiteY44" fmla="*/ 1982787 h 6858000"/>
              <a:gd name="connsiteX45" fmla="*/ 4693698 w 4693698"/>
              <a:gd name="connsiteY45" fmla="*/ 2051050 h 6858000"/>
              <a:gd name="connsiteX46" fmla="*/ 4690339 w 4693698"/>
              <a:gd name="connsiteY46" fmla="*/ 2119312 h 6858000"/>
              <a:gd name="connsiteX47" fmla="*/ 4681941 w 4693698"/>
              <a:gd name="connsiteY47" fmla="*/ 2179637 h 6858000"/>
              <a:gd name="connsiteX48" fmla="*/ 4670184 w 4693698"/>
              <a:gd name="connsiteY48" fmla="*/ 2232025 h 6858000"/>
              <a:gd name="connsiteX49" fmla="*/ 4655067 w 4693698"/>
              <a:gd name="connsiteY49" fmla="*/ 2278062 h 6858000"/>
              <a:gd name="connsiteX50" fmla="*/ 4638271 w 4693698"/>
              <a:gd name="connsiteY50" fmla="*/ 2319337 h 6858000"/>
              <a:gd name="connsiteX51" fmla="*/ 4618116 w 4693698"/>
              <a:gd name="connsiteY51" fmla="*/ 2359025 h 6858000"/>
              <a:gd name="connsiteX52" fmla="*/ 4597961 w 4693698"/>
              <a:gd name="connsiteY52" fmla="*/ 2395537 h 6858000"/>
              <a:gd name="connsiteX53" fmla="*/ 4577806 w 4693698"/>
              <a:gd name="connsiteY53" fmla="*/ 2433637 h 6858000"/>
              <a:gd name="connsiteX54" fmla="*/ 4559330 w 4693698"/>
              <a:gd name="connsiteY54" fmla="*/ 2471737 h 6858000"/>
              <a:gd name="connsiteX55" fmla="*/ 4540854 w 4693698"/>
              <a:gd name="connsiteY55" fmla="*/ 2513012 h 6858000"/>
              <a:gd name="connsiteX56" fmla="*/ 4525739 w 4693698"/>
              <a:gd name="connsiteY56" fmla="*/ 2560637 h 6858000"/>
              <a:gd name="connsiteX57" fmla="*/ 4515661 w 4693698"/>
              <a:gd name="connsiteY57" fmla="*/ 2613025 h 6858000"/>
              <a:gd name="connsiteX58" fmla="*/ 4505583 w 4693698"/>
              <a:gd name="connsiteY58" fmla="*/ 2671762 h 6858000"/>
              <a:gd name="connsiteX59" fmla="*/ 4503903 w 4693698"/>
              <a:gd name="connsiteY59" fmla="*/ 2741612 h 6858000"/>
              <a:gd name="connsiteX60" fmla="*/ 4505583 w 4693698"/>
              <a:gd name="connsiteY60" fmla="*/ 2809875 h 6858000"/>
              <a:gd name="connsiteX61" fmla="*/ 4515661 w 4693698"/>
              <a:gd name="connsiteY61" fmla="*/ 2868612 h 6858000"/>
              <a:gd name="connsiteX62" fmla="*/ 4525739 w 4693698"/>
              <a:gd name="connsiteY62" fmla="*/ 2922587 h 6858000"/>
              <a:gd name="connsiteX63" fmla="*/ 4540854 w 4693698"/>
              <a:gd name="connsiteY63" fmla="*/ 2967037 h 6858000"/>
              <a:gd name="connsiteX64" fmla="*/ 4559330 w 4693698"/>
              <a:gd name="connsiteY64" fmla="*/ 3009900 h 6858000"/>
              <a:gd name="connsiteX65" fmla="*/ 4577806 w 4693698"/>
              <a:gd name="connsiteY65" fmla="*/ 3046412 h 6858000"/>
              <a:gd name="connsiteX66" fmla="*/ 4597961 w 4693698"/>
              <a:gd name="connsiteY66" fmla="*/ 3084512 h 6858000"/>
              <a:gd name="connsiteX67" fmla="*/ 4618116 w 4693698"/>
              <a:gd name="connsiteY67" fmla="*/ 3121025 h 6858000"/>
              <a:gd name="connsiteX68" fmla="*/ 4638271 w 4693698"/>
              <a:gd name="connsiteY68" fmla="*/ 3160712 h 6858000"/>
              <a:gd name="connsiteX69" fmla="*/ 4655067 w 4693698"/>
              <a:gd name="connsiteY69" fmla="*/ 3201987 h 6858000"/>
              <a:gd name="connsiteX70" fmla="*/ 4670184 w 4693698"/>
              <a:gd name="connsiteY70" fmla="*/ 3248025 h 6858000"/>
              <a:gd name="connsiteX71" fmla="*/ 4681941 w 4693698"/>
              <a:gd name="connsiteY71" fmla="*/ 3300412 h 6858000"/>
              <a:gd name="connsiteX72" fmla="*/ 4690339 w 4693698"/>
              <a:gd name="connsiteY72" fmla="*/ 3360737 h 6858000"/>
              <a:gd name="connsiteX73" fmla="*/ 4693698 w 4693698"/>
              <a:gd name="connsiteY73" fmla="*/ 3427412 h 6858000"/>
              <a:gd name="connsiteX74" fmla="*/ 4690339 w 4693698"/>
              <a:gd name="connsiteY74" fmla="*/ 3497262 h 6858000"/>
              <a:gd name="connsiteX75" fmla="*/ 4681941 w 4693698"/>
              <a:gd name="connsiteY75" fmla="*/ 3557587 h 6858000"/>
              <a:gd name="connsiteX76" fmla="*/ 4670184 w 4693698"/>
              <a:gd name="connsiteY76" fmla="*/ 3609975 h 6858000"/>
              <a:gd name="connsiteX77" fmla="*/ 4655067 w 4693698"/>
              <a:gd name="connsiteY77" fmla="*/ 3656012 h 6858000"/>
              <a:gd name="connsiteX78" fmla="*/ 4638271 w 4693698"/>
              <a:gd name="connsiteY78" fmla="*/ 3697287 h 6858000"/>
              <a:gd name="connsiteX79" fmla="*/ 4618116 w 4693698"/>
              <a:gd name="connsiteY79" fmla="*/ 3736975 h 6858000"/>
              <a:gd name="connsiteX80" fmla="*/ 4577806 w 4693698"/>
              <a:gd name="connsiteY80" fmla="*/ 3811587 h 6858000"/>
              <a:gd name="connsiteX81" fmla="*/ 4559330 w 4693698"/>
              <a:gd name="connsiteY81" fmla="*/ 3848100 h 6858000"/>
              <a:gd name="connsiteX82" fmla="*/ 4540854 w 4693698"/>
              <a:gd name="connsiteY82" fmla="*/ 3890962 h 6858000"/>
              <a:gd name="connsiteX83" fmla="*/ 4525739 w 4693698"/>
              <a:gd name="connsiteY83" fmla="*/ 3935412 h 6858000"/>
              <a:gd name="connsiteX84" fmla="*/ 4515661 w 4693698"/>
              <a:gd name="connsiteY84" fmla="*/ 3987800 h 6858000"/>
              <a:gd name="connsiteX85" fmla="*/ 4505583 w 4693698"/>
              <a:gd name="connsiteY85" fmla="*/ 4048125 h 6858000"/>
              <a:gd name="connsiteX86" fmla="*/ 4503903 w 4693698"/>
              <a:gd name="connsiteY86" fmla="*/ 4116387 h 6858000"/>
              <a:gd name="connsiteX87" fmla="*/ 4505583 w 4693698"/>
              <a:gd name="connsiteY87" fmla="*/ 4186237 h 6858000"/>
              <a:gd name="connsiteX88" fmla="*/ 4515661 w 4693698"/>
              <a:gd name="connsiteY88" fmla="*/ 4244975 h 6858000"/>
              <a:gd name="connsiteX89" fmla="*/ 4525739 w 4693698"/>
              <a:gd name="connsiteY89" fmla="*/ 4297362 h 6858000"/>
              <a:gd name="connsiteX90" fmla="*/ 4540854 w 4693698"/>
              <a:gd name="connsiteY90" fmla="*/ 4343400 h 6858000"/>
              <a:gd name="connsiteX91" fmla="*/ 4559330 w 4693698"/>
              <a:gd name="connsiteY91" fmla="*/ 4386262 h 6858000"/>
              <a:gd name="connsiteX92" fmla="*/ 4577806 w 4693698"/>
              <a:gd name="connsiteY92" fmla="*/ 4424362 h 6858000"/>
              <a:gd name="connsiteX93" fmla="*/ 4618116 w 4693698"/>
              <a:gd name="connsiteY93" fmla="*/ 4498975 h 6858000"/>
              <a:gd name="connsiteX94" fmla="*/ 4638271 w 4693698"/>
              <a:gd name="connsiteY94" fmla="*/ 4537075 h 6858000"/>
              <a:gd name="connsiteX95" fmla="*/ 4655067 w 4693698"/>
              <a:gd name="connsiteY95" fmla="*/ 4579937 h 6858000"/>
              <a:gd name="connsiteX96" fmla="*/ 4670184 w 4693698"/>
              <a:gd name="connsiteY96" fmla="*/ 4625975 h 6858000"/>
              <a:gd name="connsiteX97" fmla="*/ 4681941 w 4693698"/>
              <a:gd name="connsiteY97" fmla="*/ 4678362 h 6858000"/>
              <a:gd name="connsiteX98" fmla="*/ 4690339 w 4693698"/>
              <a:gd name="connsiteY98" fmla="*/ 4738687 h 6858000"/>
              <a:gd name="connsiteX99" fmla="*/ 4693698 w 4693698"/>
              <a:gd name="connsiteY99" fmla="*/ 4806950 h 6858000"/>
              <a:gd name="connsiteX100" fmla="*/ 4690339 w 4693698"/>
              <a:gd name="connsiteY100" fmla="*/ 4875212 h 6858000"/>
              <a:gd name="connsiteX101" fmla="*/ 4681941 w 4693698"/>
              <a:gd name="connsiteY101" fmla="*/ 4935537 h 6858000"/>
              <a:gd name="connsiteX102" fmla="*/ 4670184 w 4693698"/>
              <a:gd name="connsiteY102" fmla="*/ 4987925 h 6858000"/>
              <a:gd name="connsiteX103" fmla="*/ 4655067 w 4693698"/>
              <a:gd name="connsiteY103" fmla="*/ 5033962 h 6858000"/>
              <a:gd name="connsiteX104" fmla="*/ 4638271 w 4693698"/>
              <a:gd name="connsiteY104" fmla="*/ 5075237 h 6858000"/>
              <a:gd name="connsiteX105" fmla="*/ 4618116 w 4693698"/>
              <a:gd name="connsiteY105" fmla="*/ 5114925 h 6858000"/>
              <a:gd name="connsiteX106" fmla="*/ 4597961 w 4693698"/>
              <a:gd name="connsiteY106" fmla="*/ 5149850 h 6858000"/>
              <a:gd name="connsiteX107" fmla="*/ 4577806 w 4693698"/>
              <a:gd name="connsiteY107" fmla="*/ 5186362 h 6858000"/>
              <a:gd name="connsiteX108" fmla="*/ 4559330 w 4693698"/>
              <a:gd name="connsiteY108" fmla="*/ 5226050 h 6858000"/>
              <a:gd name="connsiteX109" fmla="*/ 4540854 w 4693698"/>
              <a:gd name="connsiteY109" fmla="*/ 5268912 h 6858000"/>
              <a:gd name="connsiteX110" fmla="*/ 4525739 w 4693698"/>
              <a:gd name="connsiteY110" fmla="*/ 5313362 h 6858000"/>
              <a:gd name="connsiteX111" fmla="*/ 4515661 w 4693698"/>
              <a:gd name="connsiteY111" fmla="*/ 5365750 h 6858000"/>
              <a:gd name="connsiteX112" fmla="*/ 4505583 w 4693698"/>
              <a:gd name="connsiteY112" fmla="*/ 5426075 h 6858000"/>
              <a:gd name="connsiteX113" fmla="*/ 4503903 w 4693698"/>
              <a:gd name="connsiteY113" fmla="*/ 5494337 h 6858000"/>
              <a:gd name="connsiteX114" fmla="*/ 4505583 w 4693698"/>
              <a:gd name="connsiteY114" fmla="*/ 5562600 h 6858000"/>
              <a:gd name="connsiteX115" fmla="*/ 4515661 w 4693698"/>
              <a:gd name="connsiteY115" fmla="*/ 5622925 h 6858000"/>
              <a:gd name="connsiteX116" fmla="*/ 4525739 w 4693698"/>
              <a:gd name="connsiteY116" fmla="*/ 5675312 h 6858000"/>
              <a:gd name="connsiteX117" fmla="*/ 4540854 w 4693698"/>
              <a:gd name="connsiteY117" fmla="*/ 5721350 h 6858000"/>
              <a:gd name="connsiteX118" fmla="*/ 4559330 w 4693698"/>
              <a:gd name="connsiteY118" fmla="*/ 5762625 h 6858000"/>
              <a:gd name="connsiteX119" fmla="*/ 4577806 w 4693698"/>
              <a:gd name="connsiteY119" fmla="*/ 5802312 h 6858000"/>
              <a:gd name="connsiteX120" fmla="*/ 4597961 w 4693698"/>
              <a:gd name="connsiteY120" fmla="*/ 5840412 h 6858000"/>
              <a:gd name="connsiteX121" fmla="*/ 4618116 w 4693698"/>
              <a:gd name="connsiteY121" fmla="*/ 5876925 h 6858000"/>
              <a:gd name="connsiteX122" fmla="*/ 4638271 w 4693698"/>
              <a:gd name="connsiteY122" fmla="*/ 5915025 h 6858000"/>
              <a:gd name="connsiteX123" fmla="*/ 4655067 w 4693698"/>
              <a:gd name="connsiteY123" fmla="*/ 5956300 h 6858000"/>
              <a:gd name="connsiteX124" fmla="*/ 4670184 w 4693698"/>
              <a:gd name="connsiteY124" fmla="*/ 6003925 h 6858000"/>
              <a:gd name="connsiteX125" fmla="*/ 4681941 w 4693698"/>
              <a:gd name="connsiteY125" fmla="*/ 6056312 h 6858000"/>
              <a:gd name="connsiteX126" fmla="*/ 4690339 w 4693698"/>
              <a:gd name="connsiteY126" fmla="*/ 6113462 h 6858000"/>
              <a:gd name="connsiteX127" fmla="*/ 4693698 w 4693698"/>
              <a:gd name="connsiteY127" fmla="*/ 6183312 h 6858000"/>
              <a:gd name="connsiteX128" fmla="*/ 4690339 w 4693698"/>
              <a:gd name="connsiteY128" fmla="*/ 6251575 h 6858000"/>
              <a:gd name="connsiteX129" fmla="*/ 4681941 w 4693698"/>
              <a:gd name="connsiteY129" fmla="*/ 6311900 h 6858000"/>
              <a:gd name="connsiteX130" fmla="*/ 4670184 w 4693698"/>
              <a:gd name="connsiteY130" fmla="*/ 6361112 h 6858000"/>
              <a:gd name="connsiteX131" fmla="*/ 4655067 w 4693698"/>
              <a:gd name="connsiteY131" fmla="*/ 6407150 h 6858000"/>
              <a:gd name="connsiteX132" fmla="*/ 4638271 w 4693698"/>
              <a:gd name="connsiteY132" fmla="*/ 6448425 h 6858000"/>
              <a:gd name="connsiteX133" fmla="*/ 4619796 w 4693698"/>
              <a:gd name="connsiteY133" fmla="*/ 6488112 h 6858000"/>
              <a:gd name="connsiteX134" fmla="*/ 4601320 w 4693698"/>
              <a:gd name="connsiteY134" fmla="*/ 6523037 h 6858000"/>
              <a:gd name="connsiteX135" fmla="*/ 4581165 w 4693698"/>
              <a:gd name="connsiteY135" fmla="*/ 6561137 h 6858000"/>
              <a:gd name="connsiteX136" fmla="*/ 4561010 w 4693698"/>
              <a:gd name="connsiteY136" fmla="*/ 6597650 h 6858000"/>
              <a:gd name="connsiteX137" fmla="*/ 4544214 w 4693698"/>
              <a:gd name="connsiteY137" fmla="*/ 6640512 h 6858000"/>
              <a:gd name="connsiteX138" fmla="*/ 4527418 w 4693698"/>
              <a:gd name="connsiteY138" fmla="*/ 6683375 h 6858000"/>
              <a:gd name="connsiteX139" fmla="*/ 4517340 w 4693698"/>
              <a:gd name="connsiteY139" fmla="*/ 6735762 h 6858000"/>
              <a:gd name="connsiteX140" fmla="*/ 4508943 w 4693698"/>
              <a:gd name="connsiteY140" fmla="*/ 6791325 h 6858000"/>
              <a:gd name="connsiteX141" fmla="*/ 4503903 w 4693698"/>
              <a:gd name="connsiteY141" fmla="*/ 6858000 h 6858000"/>
              <a:gd name="connsiteX142" fmla="*/ 1582057 w 4693698"/>
              <a:gd name="connsiteY142" fmla="*/ 6858000 h 6858000"/>
              <a:gd name="connsiteX143" fmla="*/ 420914 w 4693698"/>
              <a:gd name="connsiteY143" fmla="*/ 6858000 h 6858000"/>
              <a:gd name="connsiteX144" fmla="*/ 0 w 4693698"/>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693698" h="6858000">
                <a:moveTo>
                  <a:pt x="0" y="0"/>
                </a:moveTo>
                <a:lnTo>
                  <a:pt x="420914" y="0"/>
                </a:lnTo>
                <a:lnTo>
                  <a:pt x="1582057" y="0"/>
                </a:lnTo>
                <a:lnTo>
                  <a:pt x="4503903" y="0"/>
                </a:lnTo>
                <a:lnTo>
                  <a:pt x="4508943" y="66675"/>
                </a:lnTo>
                <a:lnTo>
                  <a:pt x="4517340" y="122237"/>
                </a:lnTo>
                <a:lnTo>
                  <a:pt x="4527418" y="174625"/>
                </a:lnTo>
                <a:lnTo>
                  <a:pt x="4544214" y="217487"/>
                </a:lnTo>
                <a:lnTo>
                  <a:pt x="4561010" y="260350"/>
                </a:lnTo>
                <a:lnTo>
                  <a:pt x="4581165" y="296862"/>
                </a:lnTo>
                <a:lnTo>
                  <a:pt x="4601320" y="334962"/>
                </a:lnTo>
                <a:lnTo>
                  <a:pt x="4619796" y="369887"/>
                </a:lnTo>
                <a:lnTo>
                  <a:pt x="4638271" y="409575"/>
                </a:lnTo>
                <a:lnTo>
                  <a:pt x="4655067" y="450850"/>
                </a:lnTo>
                <a:lnTo>
                  <a:pt x="4670184" y="496887"/>
                </a:lnTo>
                <a:lnTo>
                  <a:pt x="4681941" y="546100"/>
                </a:lnTo>
                <a:lnTo>
                  <a:pt x="4690339" y="606425"/>
                </a:lnTo>
                <a:lnTo>
                  <a:pt x="4693698" y="673100"/>
                </a:lnTo>
                <a:lnTo>
                  <a:pt x="4690339" y="744537"/>
                </a:lnTo>
                <a:lnTo>
                  <a:pt x="4681941" y="801687"/>
                </a:lnTo>
                <a:lnTo>
                  <a:pt x="4670184" y="854075"/>
                </a:lnTo>
                <a:lnTo>
                  <a:pt x="4655067" y="901700"/>
                </a:lnTo>
                <a:lnTo>
                  <a:pt x="4638271" y="942975"/>
                </a:lnTo>
                <a:lnTo>
                  <a:pt x="4618116" y="981075"/>
                </a:lnTo>
                <a:lnTo>
                  <a:pt x="4597961" y="1017587"/>
                </a:lnTo>
                <a:lnTo>
                  <a:pt x="4577806" y="1055687"/>
                </a:lnTo>
                <a:lnTo>
                  <a:pt x="4559330" y="1095375"/>
                </a:lnTo>
                <a:lnTo>
                  <a:pt x="4540854" y="1136650"/>
                </a:lnTo>
                <a:lnTo>
                  <a:pt x="4525739" y="1182687"/>
                </a:lnTo>
                <a:lnTo>
                  <a:pt x="4515661" y="1235075"/>
                </a:lnTo>
                <a:lnTo>
                  <a:pt x="4505583" y="1295400"/>
                </a:lnTo>
                <a:lnTo>
                  <a:pt x="4503903" y="1363662"/>
                </a:lnTo>
                <a:lnTo>
                  <a:pt x="4505583" y="1431925"/>
                </a:lnTo>
                <a:lnTo>
                  <a:pt x="4515661" y="1492250"/>
                </a:lnTo>
                <a:lnTo>
                  <a:pt x="4525739" y="1544637"/>
                </a:lnTo>
                <a:lnTo>
                  <a:pt x="4540854" y="1589087"/>
                </a:lnTo>
                <a:lnTo>
                  <a:pt x="4559330" y="1631950"/>
                </a:lnTo>
                <a:lnTo>
                  <a:pt x="4577806" y="1671637"/>
                </a:lnTo>
                <a:lnTo>
                  <a:pt x="4597961" y="1708150"/>
                </a:lnTo>
                <a:lnTo>
                  <a:pt x="4618116" y="1743075"/>
                </a:lnTo>
                <a:lnTo>
                  <a:pt x="4638271" y="1782762"/>
                </a:lnTo>
                <a:lnTo>
                  <a:pt x="4655067" y="1824037"/>
                </a:lnTo>
                <a:lnTo>
                  <a:pt x="4670184" y="1870075"/>
                </a:lnTo>
                <a:lnTo>
                  <a:pt x="4681941" y="1922462"/>
                </a:lnTo>
                <a:lnTo>
                  <a:pt x="4690339" y="1982787"/>
                </a:lnTo>
                <a:lnTo>
                  <a:pt x="4693698" y="2051050"/>
                </a:lnTo>
                <a:lnTo>
                  <a:pt x="4690339" y="2119312"/>
                </a:lnTo>
                <a:lnTo>
                  <a:pt x="4681941" y="2179637"/>
                </a:lnTo>
                <a:lnTo>
                  <a:pt x="4670184" y="2232025"/>
                </a:lnTo>
                <a:lnTo>
                  <a:pt x="4655067" y="2278062"/>
                </a:lnTo>
                <a:lnTo>
                  <a:pt x="4638271" y="2319337"/>
                </a:lnTo>
                <a:lnTo>
                  <a:pt x="4618116" y="2359025"/>
                </a:lnTo>
                <a:lnTo>
                  <a:pt x="4597961" y="2395537"/>
                </a:lnTo>
                <a:lnTo>
                  <a:pt x="4577806" y="2433637"/>
                </a:lnTo>
                <a:lnTo>
                  <a:pt x="4559330" y="2471737"/>
                </a:lnTo>
                <a:lnTo>
                  <a:pt x="4540854" y="2513012"/>
                </a:lnTo>
                <a:lnTo>
                  <a:pt x="4525739" y="2560637"/>
                </a:lnTo>
                <a:lnTo>
                  <a:pt x="4515661" y="2613025"/>
                </a:lnTo>
                <a:lnTo>
                  <a:pt x="4505583" y="2671762"/>
                </a:lnTo>
                <a:lnTo>
                  <a:pt x="4503903" y="2741612"/>
                </a:lnTo>
                <a:lnTo>
                  <a:pt x="4505583" y="2809875"/>
                </a:lnTo>
                <a:lnTo>
                  <a:pt x="4515661" y="2868612"/>
                </a:lnTo>
                <a:lnTo>
                  <a:pt x="4525739" y="2922587"/>
                </a:lnTo>
                <a:lnTo>
                  <a:pt x="4540854" y="2967037"/>
                </a:lnTo>
                <a:lnTo>
                  <a:pt x="4559330" y="3009900"/>
                </a:lnTo>
                <a:lnTo>
                  <a:pt x="4577806" y="3046412"/>
                </a:lnTo>
                <a:lnTo>
                  <a:pt x="4597961" y="3084512"/>
                </a:lnTo>
                <a:lnTo>
                  <a:pt x="4618116" y="3121025"/>
                </a:lnTo>
                <a:lnTo>
                  <a:pt x="4638271" y="3160712"/>
                </a:lnTo>
                <a:lnTo>
                  <a:pt x="4655067" y="3201987"/>
                </a:lnTo>
                <a:lnTo>
                  <a:pt x="4670184" y="3248025"/>
                </a:lnTo>
                <a:lnTo>
                  <a:pt x="4681941" y="3300412"/>
                </a:lnTo>
                <a:lnTo>
                  <a:pt x="4690339" y="3360737"/>
                </a:lnTo>
                <a:lnTo>
                  <a:pt x="4693698" y="3427412"/>
                </a:lnTo>
                <a:lnTo>
                  <a:pt x="4690339" y="3497262"/>
                </a:lnTo>
                <a:lnTo>
                  <a:pt x="4681941" y="3557587"/>
                </a:lnTo>
                <a:lnTo>
                  <a:pt x="4670184" y="3609975"/>
                </a:lnTo>
                <a:lnTo>
                  <a:pt x="4655067" y="3656012"/>
                </a:lnTo>
                <a:lnTo>
                  <a:pt x="4638271" y="3697287"/>
                </a:lnTo>
                <a:lnTo>
                  <a:pt x="4618116" y="3736975"/>
                </a:lnTo>
                <a:lnTo>
                  <a:pt x="4577806" y="3811587"/>
                </a:lnTo>
                <a:lnTo>
                  <a:pt x="4559330" y="3848100"/>
                </a:lnTo>
                <a:lnTo>
                  <a:pt x="4540854" y="3890962"/>
                </a:lnTo>
                <a:lnTo>
                  <a:pt x="4525739" y="3935412"/>
                </a:lnTo>
                <a:lnTo>
                  <a:pt x="4515661" y="3987800"/>
                </a:lnTo>
                <a:lnTo>
                  <a:pt x="4505583" y="4048125"/>
                </a:lnTo>
                <a:lnTo>
                  <a:pt x="4503903" y="4116387"/>
                </a:lnTo>
                <a:lnTo>
                  <a:pt x="4505583" y="4186237"/>
                </a:lnTo>
                <a:lnTo>
                  <a:pt x="4515661" y="4244975"/>
                </a:lnTo>
                <a:lnTo>
                  <a:pt x="4525739" y="4297362"/>
                </a:lnTo>
                <a:lnTo>
                  <a:pt x="4540854" y="4343400"/>
                </a:lnTo>
                <a:lnTo>
                  <a:pt x="4559330" y="4386262"/>
                </a:lnTo>
                <a:lnTo>
                  <a:pt x="4577806" y="4424362"/>
                </a:lnTo>
                <a:lnTo>
                  <a:pt x="4618116" y="4498975"/>
                </a:lnTo>
                <a:lnTo>
                  <a:pt x="4638271" y="4537075"/>
                </a:lnTo>
                <a:lnTo>
                  <a:pt x="4655067" y="4579937"/>
                </a:lnTo>
                <a:lnTo>
                  <a:pt x="4670184" y="4625975"/>
                </a:lnTo>
                <a:lnTo>
                  <a:pt x="4681941" y="4678362"/>
                </a:lnTo>
                <a:lnTo>
                  <a:pt x="4690339" y="4738687"/>
                </a:lnTo>
                <a:lnTo>
                  <a:pt x="4693698" y="4806950"/>
                </a:lnTo>
                <a:lnTo>
                  <a:pt x="4690339" y="4875212"/>
                </a:lnTo>
                <a:lnTo>
                  <a:pt x="4681941" y="4935537"/>
                </a:lnTo>
                <a:lnTo>
                  <a:pt x="4670184" y="4987925"/>
                </a:lnTo>
                <a:lnTo>
                  <a:pt x="4655067" y="5033962"/>
                </a:lnTo>
                <a:lnTo>
                  <a:pt x="4638271" y="5075237"/>
                </a:lnTo>
                <a:lnTo>
                  <a:pt x="4618116" y="5114925"/>
                </a:lnTo>
                <a:lnTo>
                  <a:pt x="4597961" y="5149850"/>
                </a:lnTo>
                <a:lnTo>
                  <a:pt x="4577806" y="5186362"/>
                </a:lnTo>
                <a:lnTo>
                  <a:pt x="4559330" y="5226050"/>
                </a:lnTo>
                <a:lnTo>
                  <a:pt x="4540854" y="5268912"/>
                </a:lnTo>
                <a:lnTo>
                  <a:pt x="4525739" y="5313362"/>
                </a:lnTo>
                <a:lnTo>
                  <a:pt x="4515661" y="5365750"/>
                </a:lnTo>
                <a:lnTo>
                  <a:pt x="4505583" y="5426075"/>
                </a:lnTo>
                <a:lnTo>
                  <a:pt x="4503903" y="5494337"/>
                </a:lnTo>
                <a:lnTo>
                  <a:pt x="4505583" y="5562600"/>
                </a:lnTo>
                <a:lnTo>
                  <a:pt x="4515661" y="5622925"/>
                </a:lnTo>
                <a:lnTo>
                  <a:pt x="4525739" y="5675312"/>
                </a:lnTo>
                <a:lnTo>
                  <a:pt x="4540854" y="5721350"/>
                </a:lnTo>
                <a:lnTo>
                  <a:pt x="4559330" y="5762625"/>
                </a:lnTo>
                <a:lnTo>
                  <a:pt x="4577806" y="5802312"/>
                </a:lnTo>
                <a:lnTo>
                  <a:pt x="4597961" y="5840412"/>
                </a:lnTo>
                <a:lnTo>
                  <a:pt x="4618116" y="5876925"/>
                </a:lnTo>
                <a:lnTo>
                  <a:pt x="4638271" y="5915025"/>
                </a:lnTo>
                <a:lnTo>
                  <a:pt x="4655067" y="5956300"/>
                </a:lnTo>
                <a:lnTo>
                  <a:pt x="4670184" y="6003925"/>
                </a:lnTo>
                <a:lnTo>
                  <a:pt x="4681941" y="6056312"/>
                </a:lnTo>
                <a:lnTo>
                  <a:pt x="4690339" y="6113462"/>
                </a:lnTo>
                <a:lnTo>
                  <a:pt x="4693698" y="6183312"/>
                </a:lnTo>
                <a:lnTo>
                  <a:pt x="4690339" y="6251575"/>
                </a:lnTo>
                <a:lnTo>
                  <a:pt x="4681941" y="6311900"/>
                </a:lnTo>
                <a:lnTo>
                  <a:pt x="4670184" y="6361112"/>
                </a:lnTo>
                <a:lnTo>
                  <a:pt x="4655067" y="6407150"/>
                </a:lnTo>
                <a:lnTo>
                  <a:pt x="4638271" y="6448425"/>
                </a:lnTo>
                <a:lnTo>
                  <a:pt x="4619796" y="6488112"/>
                </a:lnTo>
                <a:lnTo>
                  <a:pt x="4601320" y="6523037"/>
                </a:lnTo>
                <a:lnTo>
                  <a:pt x="4581165" y="6561137"/>
                </a:lnTo>
                <a:lnTo>
                  <a:pt x="4561010" y="6597650"/>
                </a:lnTo>
                <a:lnTo>
                  <a:pt x="4544214" y="6640512"/>
                </a:lnTo>
                <a:lnTo>
                  <a:pt x="4527418" y="6683375"/>
                </a:lnTo>
                <a:lnTo>
                  <a:pt x="4517340" y="6735762"/>
                </a:lnTo>
                <a:lnTo>
                  <a:pt x="4508943" y="6791325"/>
                </a:lnTo>
                <a:lnTo>
                  <a:pt x="4503903" y="6858000"/>
                </a:lnTo>
                <a:lnTo>
                  <a:pt x="1582057" y="6858000"/>
                </a:lnTo>
                <a:lnTo>
                  <a:pt x="420914" y="6858000"/>
                </a:lnTo>
                <a:lnTo>
                  <a:pt x="0" y="6858000"/>
                </a:lnTo>
                <a:close/>
              </a:path>
            </a:pathLst>
          </a:custGeom>
          <a:solidFill>
            <a:schemeClr val="tx1"/>
          </a:solidFill>
          <a:ln w="0">
            <a:noFill/>
            <a:prstDash val="solid"/>
            <a:round/>
            <a:headEnd/>
            <a:tailEnd/>
          </a:ln>
        </p:spPr>
        <p:txBody>
          <a:bodyPr wrap="square">
            <a:noAutofit/>
          </a:bodyPr>
          <a:lstStyle/>
          <a:p>
            <a:endParaRPr lang="en-US" dirty="0"/>
          </a:p>
        </p:txBody>
      </p:sp>
      <p:sp>
        <p:nvSpPr>
          <p:cNvPr id="13" name="Freeform: Shape 12">
            <a:extLst>
              <a:ext uri="{FF2B5EF4-FFF2-40B4-BE49-F238E27FC236}">
                <a16:creationId xmlns:a16="http://schemas.microsoft.com/office/drawing/2014/main" id="{4B9FAFB2-BEB5-4848-8018-BCAD99E2E1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838076" cy="6858000"/>
          </a:xfrm>
          <a:custGeom>
            <a:avLst/>
            <a:gdLst>
              <a:gd name="connsiteX0" fmla="*/ 4838076 w 4838076"/>
              <a:gd name="connsiteY0" fmla="*/ 0 h 6858000"/>
              <a:gd name="connsiteX1" fmla="*/ 4417162 w 4838076"/>
              <a:gd name="connsiteY1" fmla="*/ 0 h 6858000"/>
              <a:gd name="connsiteX2" fmla="*/ 3459219 w 4838076"/>
              <a:gd name="connsiteY2" fmla="*/ 0 h 6858000"/>
              <a:gd name="connsiteX3" fmla="*/ 334174 w 4838076"/>
              <a:gd name="connsiteY3" fmla="*/ 0 h 6858000"/>
              <a:gd name="connsiteX4" fmla="*/ 334173 w 4838076"/>
              <a:gd name="connsiteY4" fmla="*/ 0 h 6858000"/>
              <a:gd name="connsiteX5" fmla="*/ 189795 w 4838076"/>
              <a:gd name="connsiteY5" fmla="*/ 0 h 6858000"/>
              <a:gd name="connsiteX6" fmla="*/ 184756 w 4838076"/>
              <a:gd name="connsiteY6" fmla="*/ 66675 h 6858000"/>
              <a:gd name="connsiteX7" fmla="*/ 176358 w 4838076"/>
              <a:gd name="connsiteY7" fmla="*/ 122237 h 6858000"/>
              <a:gd name="connsiteX8" fmla="*/ 166281 w 4838076"/>
              <a:gd name="connsiteY8" fmla="*/ 174625 h 6858000"/>
              <a:gd name="connsiteX9" fmla="*/ 149485 w 4838076"/>
              <a:gd name="connsiteY9" fmla="*/ 217487 h 6858000"/>
              <a:gd name="connsiteX10" fmla="*/ 132689 w 4838076"/>
              <a:gd name="connsiteY10" fmla="*/ 260350 h 6858000"/>
              <a:gd name="connsiteX11" fmla="*/ 112534 w 4838076"/>
              <a:gd name="connsiteY11" fmla="*/ 296862 h 6858000"/>
              <a:gd name="connsiteX12" fmla="*/ 92379 w 4838076"/>
              <a:gd name="connsiteY12" fmla="*/ 334962 h 6858000"/>
              <a:gd name="connsiteX13" fmla="*/ 73903 w 4838076"/>
              <a:gd name="connsiteY13" fmla="*/ 369887 h 6858000"/>
              <a:gd name="connsiteX14" fmla="*/ 55427 w 4838076"/>
              <a:gd name="connsiteY14" fmla="*/ 409575 h 6858000"/>
              <a:gd name="connsiteX15" fmla="*/ 38632 w 4838076"/>
              <a:gd name="connsiteY15" fmla="*/ 450850 h 6858000"/>
              <a:gd name="connsiteX16" fmla="*/ 23515 w 4838076"/>
              <a:gd name="connsiteY16" fmla="*/ 496887 h 6858000"/>
              <a:gd name="connsiteX17" fmla="*/ 11758 w 4838076"/>
              <a:gd name="connsiteY17" fmla="*/ 546100 h 6858000"/>
              <a:gd name="connsiteX18" fmla="*/ 3359 w 4838076"/>
              <a:gd name="connsiteY18" fmla="*/ 606425 h 6858000"/>
              <a:gd name="connsiteX19" fmla="*/ 0 w 4838076"/>
              <a:gd name="connsiteY19" fmla="*/ 673100 h 6858000"/>
              <a:gd name="connsiteX20" fmla="*/ 3359 w 4838076"/>
              <a:gd name="connsiteY20" fmla="*/ 744537 h 6858000"/>
              <a:gd name="connsiteX21" fmla="*/ 11758 w 4838076"/>
              <a:gd name="connsiteY21" fmla="*/ 801687 h 6858000"/>
              <a:gd name="connsiteX22" fmla="*/ 23515 w 4838076"/>
              <a:gd name="connsiteY22" fmla="*/ 854075 h 6858000"/>
              <a:gd name="connsiteX23" fmla="*/ 38632 w 4838076"/>
              <a:gd name="connsiteY23" fmla="*/ 901700 h 6858000"/>
              <a:gd name="connsiteX24" fmla="*/ 55427 w 4838076"/>
              <a:gd name="connsiteY24" fmla="*/ 942975 h 6858000"/>
              <a:gd name="connsiteX25" fmla="*/ 75583 w 4838076"/>
              <a:gd name="connsiteY25" fmla="*/ 981075 h 6858000"/>
              <a:gd name="connsiteX26" fmla="*/ 95738 w 4838076"/>
              <a:gd name="connsiteY26" fmla="*/ 1017587 h 6858000"/>
              <a:gd name="connsiteX27" fmla="*/ 115893 w 4838076"/>
              <a:gd name="connsiteY27" fmla="*/ 1055687 h 6858000"/>
              <a:gd name="connsiteX28" fmla="*/ 134368 w 4838076"/>
              <a:gd name="connsiteY28" fmla="*/ 1095375 h 6858000"/>
              <a:gd name="connsiteX29" fmla="*/ 152844 w 4838076"/>
              <a:gd name="connsiteY29" fmla="*/ 1136650 h 6858000"/>
              <a:gd name="connsiteX30" fmla="*/ 167960 w 4838076"/>
              <a:gd name="connsiteY30" fmla="*/ 1182687 h 6858000"/>
              <a:gd name="connsiteX31" fmla="*/ 178038 w 4838076"/>
              <a:gd name="connsiteY31" fmla="*/ 1235075 h 6858000"/>
              <a:gd name="connsiteX32" fmla="*/ 188115 w 4838076"/>
              <a:gd name="connsiteY32" fmla="*/ 1295400 h 6858000"/>
              <a:gd name="connsiteX33" fmla="*/ 189795 w 4838076"/>
              <a:gd name="connsiteY33" fmla="*/ 1363662 h 6858000"/>
              <a:gd name="connsiteX34" fmla="*/ 188115 w 4838076"/>
              <a:gd name="connsiteY34" fmla="*/ 1431925 h 6858000"/>
              <a:gd name="connsiteX35" fmla="*/ 178038 w 4838076"/>
              <a:gd name="connsiteY35" fmla="*/ 1492250 h 6858000"/>
              <a:gd name="connsiteX36" fmla="*/ 167960 w 4838076"/>
              <a:gd name="connsiteY36" fmla="*/ 1544637 h 6858000"/>
              <a:gd name="connsiteX37" fmla="*/ 152844 w 4838076"/>
              <a:gd name="connsiteY37" fmla="*/ 1589087 h 6858000"/>
              <a:gd name="connsiteX38" fmla="*/ 134368 w 4838076"/>
              <a:gd name="connsiteY38" fmla="*/ 1631950 h 6858000"/>
              <a:gd name="connsiteX39" fmla="*/ 115893 w 4838076"/>
              <a:gd name="connsiteY39" fmla="*/ 1671637 h 6858000"/>
              <a:gd name="connsiteX40" fmla="*/ 95738 w 4838076"/>
              <a:gd name="connsiteY40" fmla="*/ 1708150 h 6858000"/>
              <a:gd name="connsiteX41" fmla="*/ 75583 w 4838076"/>
              <a:gd name="connsiteY41" fmla="*/ 1743075 h 6858000"/>
              <a:gd name="connsiteX42" fmla="*/ 55427 w 4838076"/>
              <a:gd name="connsiteY42" fmla="*/ 1782762 h 6858000"/>
              <a:gd name="connsiteX43" fmla="*/ 38632 w 4838076"/>
              <a:gd name="connsiteY43" fmla="*/ 1824037 h 6858000"/>
              <a:gd name="connsiteX44" fmla="*/ 23515 w 4838076"/>
              <a:gd name="connsiteY44" fmla="*/ 1870075 h 6858000"/>
              <a:gd name="connsiteX45" fmla="*/ 11758 w 4838076"/>
              <a:gd name="connsiteY45" fmla="*/ 1922462 h 6858000"/>
              <a:gd name="connsiteX46" fmla="*/ 3359 w 4838076"/>
              <a:gd name="connsiteY46" fmla="*/ 1982787 h 6858000"/>
              <a:gd name="connsiteX47" fmla="*/ 0 w 4838076"/>
              <a:gd name="connsiteY47" fmla="*/ 2051050 h 6858000"/>
              <a:gd name="connsiteX48" fmla="*/ 3359 w 4838076"/>
              <a:gd name="connsiteY48" fmla="*/ 2119312 h 6858000"/>
              <a:gd name="connsiteX49" fmla="*/ 11758 w 4838076"/>
              <a:gd name="connsiteY49" fmla="*/ 2179637 h 6858000"/>
              <a:gd name="connsiteX50" fmla="*/ 23515 w 4838076"/>
              <a:gd name="connsiteY50" fmla="*/ 2232025 h 6858000"/>
              <a:gd name="connsiteX51" fmla="*/ 38632 w 4838076"/>
              <a:gd name="connsiteY51" fmla="*/ 2278062 h 6858000"/>
              <a:gd name="connsiteX52" fmla="*/ 55427 w 4838076"/>
              <a:gd name="connsiteY52" fmla="*/ 2319337 h 6858000"/>
              <a:gd name="connsiteX53" fmla="*/ 75583 w 4838076"/>
              <a:gd name="connsiteY53" fmla="*/ 2359025 h 6858000"/>
              <a:gd name="connsiteX54" fmla="*/ 95738 w 4838076"/>
              <a:gd name="connsiteY54" fmla="*/ 2395537 h 6858000"/>
              <a:gd name="connsiteX55" fmla="*/ 115893 w 4838076"/>
              <a:gd name="connsiteY55" fmla="*/ 2433637 h 6858000"/>
              <a:gd name="connsiteX56" fmla="*/ 134368 w 4838076"/>
              <a:gd name="connsiteY56" fmla="*/ 2471737 h 6858000"/>
              <a:gd name="connsiteX57" fmla="*/ 152844 w 4838076"/>
              <a:gd name="connsiteY57" fmla="*/ 2513012 h 6858000"/>
              <a:gd name="connsiteX58" fmla="*/ 167960 w 4838076"/>
              <a:gd name="connsiteY58" fmla="*/ 2560637 h 6858000"/>
              <a:gd name="connsiteX59" fmla="*/ 178038 w 4838076"/>
              <a:gd name="connsiteY59" fmla="*/ 2613025 h 6858000"/>
              <a:gd name="connsiteX60" fmla="*/ 188115 w 4838076"/>
              <a:gd name="connsiteY60" fmla="*/ 2671762 h 6858000"/>
              <a:gd name="connsiteX61" fmla="*/ 189795 w 4838076"/>
              <a:gd name="connsiteY61" fmla="*/ 2741612 h 6858000"/>
              <a:gd name="connsiteX62" fmla="*/ 188115 w 4838076"/>
              <a:gd name="connsiteY62" fmla="*/ 2809875 h 6858000"/>
              <a:gd name="connsiteX63" fmla="*/ 178038 w 4838076"/>
              <a:gd name="connsiteY63" fmla="*/ 2868612 h 6858000"/>
              <a:gd name="connsiteX64" fmla="*/ 167960 w 4838076"/>
              <a:gd name="connsiteY64" fmla="*/ 2922587 h 6858000"/>
              <a:gd name="connsiteX65" fmla="*/ 152844 w 4838076"/>
              <a:gd name="connsiteY65" fmla="*/ 2967037 h 6858000"/>
              <a:gd name="connsiteX66" fmla="*/ 134368 w 4838076"/>
              <a:gd name="connsiteY66" fmla="*/ 3009900 h 6858000"/>
              <a:gd name="connsiteX67" fmla="*/ 115893 w 4838076"/>
              <a:gd name="connsiteY67" fmla="*/ 3046412 h 6858000"/>
              <a:gd name="connsiteX68" fmla="*/ 95738 w 4838076"/>
              <a:gd name="connsiteY68" fmla="*/ 3084512 h 6858000"/>
              <a:gd name="connsiteX69" fmla="*/ 75583 w 4838076"/>
              <a:gd name="connsiteY69" fmla="*/ 3121025 h 6858000"/>
              <a:gd name="connsiteX70" fmla="*/ 55427 w 4838076"/>
              <a:gd name="connsiteY70" fmla="*/ 3160712 h 6858000"/>
              <a:gd name="connsiteX71" fmla="*/ 38632 w 4838076"/>
              <a:gd name="connsiteY71" fmla="*/ 3201987 h 6858000"/>
              <a:gd name="connsiteX72" fmla="*/ 23515 w 4838076"/>
              <a:gd name="connsiteY72" fmla="*/ 3248025 h 6858000"/>
              <a:gd name="connsiteX73" fmla="*/ 11758 w 4838076"/>
              <a:gd name="connsiteY73" fmla="*/ 3300412 h 6858000"/>
              <a:gd name="connsiteX74" fmla="*/ 3359 w 4838076"/>
              <a:gd name="connsiteY74" fmla="*/ 3360737 h 6858000"/>
              <a:gd name="connsiteX75" fmla="*/ 0 w 4838076"/>
              <a:gd name="connsiteY75" fmla="*/ 3427412 h 6858000"/>
              <a:gd name="connsiteX76" fmla="*/ 3359 w 4838076"/>
              <a:gd name="connsiteY76" fmla="*/ 3497262 h 6858000"/>
              <a:gd name="connsiteX77" fmla="*/ 11758 w 4838076"/>
              <a:gd name="connsiteY77" fmla="*/ 3557587 h 6858000"/>
              <a:gd name="connsiteX78" fmla="*/ 23515 w 4838076"/>
              <a:gd name="connsiteY78" fmla="*/ 3609975 h 6858000"/>
              <a:gd name="connsiteX79" fmla="*/ 38632 w 4838076"/>
              <a:gd name="connsiteY79" fmla="*/ 3656012 h 6858000"/>
              <a:gd name="connsiteX80" fmla="*/ 55427 w 4838076"/>
              <a:gd name="connsiteY80" fmla="*/ 3697287 h 6858000"/>
              <a:gd name="connsiteX81" fmla="*/ 75583 w 4838076"/>
              <a:gd name="connsiteY81" fmla="*/ 3736975 h 6858000"/>
              <a:gd name="connsiteX82" fmla="*/ 115893 w 4838076"/>
              <a:gd name="connsiteY82" fmla="*/ 3811587 h 6858000"/>
              <a:gd name="connsiteX83" fmla="*/ 134368 w 4838076"/>
              <a:gd name="connsiteY83" fmla="*/ 3848100 h 6858000"/>
              <a:gd name="connsiteX84" fmla="*/ 152844 w 4838076"/>
              <a:gd name="connsiteY84" fmla="*/ 3890962 h 6858000"/>
              <a:gd name="connsiteX85" fmla="*/ 167960 w 4838076"/>
              <a:gd name="connsiteY85" fmla="*/ 3935412 h 6858000"/>
              <a:gd name="connsiteX86" fmla="*/ 178038 w 4838076"/>
              <a:gd name="connsiteY86" fmla="*/ 3987800 h 6858000"/>
              <a:gd name="connsiteX87" fmla="*/ 188115 w 4838076"/>
              <a:gd name="connsiteY87" fmla="*/ 4048125 h 6858000"/>
              <a:gd name="connsiteX88" fmla="*/ 189795 w 4838076"/>
              <a:gd name="connsiteY88" fmla="*/ 4116387 h 6858000"/>
              <a:gd name="connsiteX89" fmla="*/ 188115 w 4838076"/>
              <a:gd name="connsiteY89" fmla="*/ 4186237 h 6858000"/>
              <a:gd name="connsiteX90" fmla="*/ 178038 w 4838076"/>
              <a:gd name="connsiteY90" fmla="*/ 4244975 h 6858000"/>
              <a:gd name="connsiteX91" fmla="*/ 167960 w 4838076"/>
              <a:gd name="connsiteY91" fmla="*/ 4297362 h 6858000"/>
              <a:gd name="connsiteX92" fmla="*/ 152844 w 4838076"/>
              <a:gd name="connsiteY92" fmla="*/ 4343400 h 6858000"/>
              <a:gd name="connsiteX93" fmla="*/ 134368 w 4838076"/>
              <a:gd name="connsiteY93" fmla="*/ 4386262 h 6858000"/>
              <a:gd name="connsiteX94" fmla="*/ 115893 w 4838076"/>
              <a:gd name="connsiteY94" fmla="*/ 4424362 h 6858000"/>
              <a:gd name="connsiteX95" fmla="*/ 75583 w 4838076"/>
              <a:gd name="connsiteY95" fmla="*/ 4498975 h 6858000"/>
              <a:gd name="connsiteX96" fmla="*/ 55427 w 4838076"/>
              <a:gd name="connsiteY96" fmla="*/ 4537075 h 6858000"/>
              <a:gd name="connsiteX97" fmla="*/ 38632 w 4838076"/>
              <a:gd name="connsiteY97" fmla="*/ 4579937 h 6858000"/>
              <a:gd name="connsiteX98" fmla="*/ 23515 w 4838076"/>
              <a:gd name="connsiteY98" fmla="*/ 4625975 h 6858000"/>
              <a:gd name="connsiteX99" fmla="*/ 11758 w 4838076"/>
              <a:gd name="connsiteY99" fmla="*/ 4678362 h 6858000"/>
              <a:gd name="connsiteX100" fmla="*/ 3359 w 4838076"/>
              <a:gd name="connsiteY100" fmla="*/ 4738687 h 6858000"/>
              <a:gd name="connsiteX101" fmla="*/ 0 w 4838076"/>
              <a:gd name="connsiteY101" fmla="*/ 4806950 h 6858000"/>
              <a:gd name="connsiteX102" fmla="*/ 3359 w 4838076"/>
              <a:gd name="connsiteY102" fmla="*/ 4875212 h 6858000"/>
              <a:gd name="connsiteX103" fmla="*/ 11758 w 4838076"/>
              <a:gd name="connsiteY103" fmla="*/ 4935537 h 6858000"/>
              <a:gd name="connsiteX104" fmla="*/ 23515 w 4838076"/>
              <a:gd name="connsiteY104" fmla="*/ 4987925 h 6858000"/>
              <a:gd name="connsiteX105" fmla="*/ 38632 w 4838076"/>
              <a:gd name="connsiteY105" fmla="*/ 5033962 h 6858000"/>
              <a:gd name="connsiteX106" fmla="*/ 55427 w 4838076"/>
              <a:gd name="connsiteY106" fmla="*/ 5075237 h 6858000"/>
              <a:gd name="connsiteX107" fmla="*/ 75583 w 4838076"/>
              <a:gd name="connsiteY107" fmla="*/ 5114925 h 6858000"/>
              <a:gd name="connsiteX108" fmla="*/ 95738 w 4838076"/>
              <a:gd name="connsiteY108" fmla="*/ 5149850 h 6858000"/>
              <a:gd name="connsiteX109" fmla="*/ 115893 w 4838076"/>
              <a:gd name="connsiteY109" fmla="*/ 5186362 h 6858000"/>
              <a:gd name="connsiteX110" fmla="*/ 134368 w 4838076"/>
              <a:gd name="connsiteY110" fmla="*/ 5226050 h 6858000"/>
              <a:gd name="connsiteX111" fmla="*/ 152844 w 4838076"/>
              <a:gd name="connsiteY111" fmla="*/ 5268912 h 6858000"/>
              <a:gd name="connsiteX112" fmla="*/ 167960 w 4838076"/>
              <a:gd name="connsiteY112" fmla="*/ 5313362 h 6858000"/>
              <a:gd name="connsiteX113" fmla="*/ 178038 w 4838076"/>
              <a:gd name="connsiteY113" fmla="*/ 5365750 h 6858000"/>
              <a:gd name="connsiteX114" fmla="*/ 188115 w 4838076"/>
              <a:gd name="connsiteY114" fmla="*/ 5426075 h 6858000"/>
              <a:gd name="connsiteX115" fmla="*/ 189795 w 4838076"/>
              <a:gd name="connsiteY115" fmla="*/ 5494337 h 6858000"/>
              <a:gd name="connsiteX116" fmla="*/ 188115 w 4838076"/>
              <a:gd name="connsiteY116" fmla="*/ 5562600 h 6858000"/>
              <a:gd name="connsiteX117" fmla="*/ 178038 w 4838076"/>
              <a:gd name="connsiteY117" fmla="*/ 5622925 h 6858000"/>
              <a:gd name="connsiteX118" fmla="*/ 167960 w 4838076"/>
              <a:gd name="connsiteY118" fmla="*/ 5675312 h 6858000"/>
              <a:gd name="connsiteX119" fmla="*/ 152844 w 4838076"/>
              <a:gd name="connsiteY119" fmla="*/ 5721350 h 6858000"/>
              <a:gd name="connsiteX120" fmla="*/ 134368 w 4838076"/>
              <a:gd name="connsiteY120" fmla="*/ 5762625 h 6858000"/>
              <a:gd name="connsiteX121" fmla="*/ 115893 w 4838076"/>
              <a:gd name="connsiteY121" fmla="*/ 5802312 h 6858000"/>
              <a:gd name="connsiteX122" fmla="*/ 95738 w 4838076"/>
              <a:gd name="connsiteY122" fmla="*/ 5840412 h 6858000"/>
              <a:gd name="connsiteX123" fmla="*/ 75583 w 4838076"/>
              <a:gd name="connsiteY123" fmla="*/ 5876925 h 6858000"/>
              <a:gd name="connsiteX124" fmla="*/ 55427 w 4838076"/>
              <a:gd name="connsiteY124" fmla="*/ 5915025 h 6858000"/>
              <a:gd name="connsiteX125" fmla="*/ 38632 w 4838076"/>
              <a:gd name="connsiteY125" fmla="*/ 5956300 h 6858000"/>
              <a:gd name="connsiteX126" fmla="*/ 23515 w 4838076"/>
              <a:gd name="connsiteY126" fmla="*/ 6003925 h 6858000"/>
              <a:gd name="connsiteX127" fmla="*/ 11758 w 4838076"/>
              <a:gd name="connsiteY127" fmla="*/ 6056312 h 6858000"/>
              <a:gd name="connsiteX128" fmla="*/ 3359 w 4838076"/>
              <a:gd name="connsiteY128" fmla="*/ 6113462 h 6858000"/>
              <a:gd name="connsiteX129" fmla="*/ 0 w 4838076"/>
              <a:gd name="connsiteY129" fmla="*/ 6183312 h 6858000"/>
              <a:gd name="connsiteX130" fmla="*/ 3359 w 4838076"/>
              <a:gd name="connsiteY130" fmla="*/ 6251575 h 6858000"/>
              <a:gd name="connsiteX131" fmla="*/ 11758 w 4838076"/>
              <a:gd name="connsiteY131" fmla="*/ 6311900 h 6858000"/>
              <a:gd name="connsiteX132" fmla="*/ 23515 w 4838076"/>
              <a:gd name="connsiteY132" fmla="*/ 6361112 h 6858000"/>
              <a:gd name="connsiteX133" fmla="*/ 38632 w 4838076"/>
              <a:gd name="connsiteY133" fmla="*/ 6407150 h 6858000"/>
              <a:gd name="connsiteX134" fmla="*/ 55427 w 4838076"/>
              <a:gd name="connsiteY134" fmla="*/ 6448425 h 6858000"/>
              <a:gd name="connsiteX135" fmla="*/ 73903 w 4838076"/>
              <a:gd name="connsiteY135" fmla="*/ 6488112 h 6858000"/>
              <a:gd name="connsiteX136" fmla="*/ 92379 w 4838076"/>
              <a:gd name="connsiteY136" fmla="*/ 6523037 h 6858000"/>
              <a:gd name="connsiteX137" fmla="*/ 112534 w 4838076"/>
              <a:gd name="connsiteY137" fmla="*/ 6561137 h 6858000"/>
              <a:gd name="connsiteX138" fmla="*/ 132689 w 4838076"/>
              <a:gd name="connsiteY138" fmla="*/ 6597650 h 6858000"/>
              <a:gd name="connsiteX139" fmla="*/ 149485 w 4838076"/>
              <a:gd name="connsiteY139" fmla="*/ 6640512 h 6858000"/>
              <a:gd name="connsiteX140" fmla="*/ 166281 w 4838076"/>
              <a:gd name="connsiteY140" fmla="*/ 6683375 h 6858000"/>
              <a:gd name="connsiteX141" fmla="*/ 176358 w 4838076"/>
              <a:gd name="connsiteY141" fmla="*/ 6735762 h 6858000"/>
              <a:gd name="connsiteX142" fmla="*/ 184756 w 4838076"/>
              <a:gd name="connsiteY142" fmla="*/ 6791325 h 6858000"/>
              <a:gd name="connsiteX143" fmla="*/ 189795 w 4838076"/>
              <a:gd name="connsiteY143" fmla="*/ 6858000 h 6858000"/>
              <a:gd name="connsiteX144" fmla="*/ 334173 w 4838076"/>
              <a:gd name="connsiteY144" fmla="*/ 6858000 h 6858000"/>
              <a:gd name="connsiteX145" fmla="*/ 334174 w 4838076"/>
              <a:gd name="connsiteY145" fmla="*/ 6858000 h 6858000"/>
              <a:gd name="connsiteX146" fmla="*/ 3459219 w 4838076"/>
              <a:gd name="connsiteY146" fmla="*/ 6858000 h 6858000"/>
              <a:gd name="connsiteX147" fmla="*/ 4417162 w 4838076"/>
              <a:gd name="connsiteY147" fmla="*/ 6858000 h 6858000"/>
              <a:gd name="connsiteX148" fmla="*/ 4838076 w 4838076"/>
              <a:gd name="connsiteY14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Lst>
            <a:rect l="l" t="t" r="r" b="b"/>
            <a:pathLst>
              <a:path w="4838076" h="6858000">
                <a:moveTo>
                  <a:pt x="4838076" y="0"/>
                </a:moveTo>
                <a:lnTo>
                  <a:pt x="4417162" y="0"/>
                </a:lnTo>
                <a:lnTo>
                  <a:pt x="3459219" y="0"/>
                </a:lnTo>
                <a:lnTo>
                  <a:pt x="334174" y="0"/>
                </a:lnTo>
                <a:lnTo>
                  <a:pt x="334173" y="0"/>
                </a:lnTo>
                <a:lnTo>
                  <a:pt x="189795" y="0"/>
                </a:lnTo>
                <a:lnTo>
                  <a:pt x="184756" y="66675"/>
                </a:lnTo>
                <a:lnTo>
                  <a:pt x="176358" y="122237"/>
                </a:lnTo>
                <a:lnTo>
                  <a:pt x="166281" y="174625"/>
                </a:lnTo>
                <a:lnTo>
                  <a:pt x="149485" y="217487"/>
                </a:lnTo>
                <a:lnTo>
                  <a:pt x="132689" y="260350"/>
                </a:lnTo>
                <a:lnTo>
                  <a:pt x="112534" y="296862"/>
                </a:lnTo>
                <a:lnTo>
                  <a:pt x="92379" y="334962"/>
                </a:lnTo>
                <a:lnTo>
                  <a:pt x="73903" y="369887"/>
                </a:lnTo>
                <a:lnTo>
                  <a:pt x="55427" y="409575"/>
                </a:lnTo>
                <a:lnTo>
                  <a:pt x="38632" y="450850"/>
                </a:lnTo>
                <a:lnTo>
                  <a:pt x="23515" y="496887"/>
                </a:lnTo>
                <a:lnTo>
                  <a:pt x="11758" y="546100"/>
                </a:lnTo>
                <a:lnTo>
                  <a:pt x="3359" y="606425"/>
                </a:lnTo>
                <a:lnTo>
                  <a:pt x="0" y="673100"/>
                </a:lnTo>
                <a:lnTo>
                  <a:pt x="3359" y="744537"/>
                </a:lnTo>
                <a:lnTo>
                  <a:pt x="11758" y="801687"/>
                </a:lnTo>
                <a:lnTo>
                  <a:pt x="23515" y="854075"/>
                </a:lnTo>
                <a:lnTo>
                  <a:pt x="38632" y="901700"/>
                </a:lnTo>
                <a:lnTo>
                  <a:pt x="55427" y="942975"/>
                </a:lnTo>
                <a:lnTo>
                  <a:pt x="75583" y="981075"/>
                </a:lnTo>
                <a:lnTo>
                  <a:pt x="95738" y="1017587"/>
                </a:lnTo>
                <a:lnTo>
                  <a:pt x="115893" y="1055687"/>
                </a:lnTo>
                <a:lnTo>
                  <a:pt x="134368" y="1095375"/>
                </a:lnTo>
                <a:lnTo>
                  <a:pt x="152844" y="1136650"/>
                </a:lnTo>
                <a:lnTo>
                  <a:pt x="167960" y="1182687"/>
                </a:lnTo>
                <a:lnTo>
                  <a:pt x="178038" y="1235075"/>
                </a:lnTo>
                <a:lnTo>
                  <a:pt x="188115" y="1295400"/>
                </a:lnTo>
                <a:lnTo>
                  <a:pt x="189795" y="1363662"/>
                </a:lnTo>
                <a:lnTo>
                  <a:pt x="188115" y="1431925"/>
                </a:lnTo>
                <a:lnTo>
                  <a:pt x="178038" y="1492250"/>
                </a:lnTo>
                <a:lnTo>
                  <a:pt x="167960" y="1544637"/>
                </a:lnTo>
                <a:lnTo>
                  <a:pt x="152844" y="1589087"/>
                </a:lnTo>
                <a:lnTo>
                  <a:pt x="134368" y="1631950"/>
                </a:lnTo>
                <a:lnTo>
                  <a:pt x="115893" y="1671637"/>
                </a:lnTo>
                <a:lnTo>
                  <a:pt x="95738" y="1708150"/>
                </a:lnTo>
                <a:lnTo>
                  <a:pt x="75583" y="1743075"/>
                </a:lnTo>
                <a:lnTo>
                  <a:pt x="55427" y="1782762"/>
                </a:lnTo>
                <a:lnTo>
                  <a:pt x="38632" y="1824037"/>
                </a:lnTo>
                <a:lnTo>
                  <a:pt x="23515" y="1870075"/>
                </a:lnTo>
                <a:lnTo>
                  <a:pt x="11758" y="1922462"/>
                </a:lnTo>
                <a:lnTo>
                  <a:pt x="3359" y="1982787"/>
                </a:lnTo>
                <a:lnTo>
                  <a:pt x="0" y="2051050"/>
                </a:lnTo>
                <a:lnTo>
                  <a:pt x="3359" y="2119312"/>
                </a:lnTo>
                <a:lnTo>
                  <a:pt x="11758" y="2179637"/>
                </a:lnTo>
                <a:lnTo>
                  <a:pt x="23515" y="2232025"/>
                </a:lnTo>
                <a:lnTo>
                  <a:pt x="38632" y="2278062"/>
                </a:lnTo>
                <a:lnTo>
                  <a:pt x="55427" y="2319337"/>
                </a:lnTo>
                <a:lnTo>
                  <a:pt x="75583" y="2359025"/>
                </a:lnTo>
                <a:lnTo>
                  <a:pt x="95738" y="2395537"/>
                </a:lnTo>
                <a:lnTo>
                  <a:pt x="115893" y="2433637"/>
                </a:lnTo>
                <a:lnTo>
                  <a:pt x="134368" y="2471737"/>
                </a:lnTo>
                <a:lnTo>
                  <a:pt x="152844" y="2513012"/>
                </a:lnTo>
                <a:lnTo>
                  <a:pt x="167960" y="2560637"/>
                </a:lnTo>
                <a:lnTo>
                  <a:pt x="178038" y="2613025"/>
                </a:lnTo>
                <a:lnTo>
                  <a:pt x="188115" y="2671762"/>
                </a:lnTo>
                <a:lnTo>
                  <a:pt x="189795" y="2741612"/>
                </a:lnTo>
                <a:lnTo>
                  <a:pt x="188115" y="2809875"/>
                </a:lnTo>
                <a:lnTo>
                  <a:pt x="178038" y="2868612"/>
                </a:lnTo>
                <a:lnTo>
                  <a:pt x="167960" y="2922587"/>
                </a:lnTo>
                <a:lnTo>
                  <a:pt x="152844" y="2967037"/>
                </a:lnTo>
                <a:lnTo>
                  <a:pt x="134368" y="3009900"/>
                </a:lnTo>
                <a:lnTo>
                  <a:pt x="115893" y="3046412"/>
                </a:lnTo>
                <a:lnTo>
                  <a:pt x="95738" y="3084512"/>
                </a:lnTo>
                <a:lnTo>
                  <a:pt x="75583" y="3121025"/>
                </a:lnTo>
                <a:lnTo>
                  <a:pt x="55427" y="3160712"/>
                </a:lnTo>
                <a:lnTo>
                  <a:pt x="38632" y="3201987"/>
                </a:lnTo>
                <a:lnTo>
                  <a:pt x="23515" y="3248025"/>
                </a:lnTo>
                <a:lnTo>
                  <a:pt x="11758" y="3300412"/>
                </a:lnTo>
                <a:lnTo>
                  <a:pt x="3359" y="3360737"/>
                </a:lnTo>
                <a:lnTo>
                  <a:pt x="0" y="3427412"/>
                </a:lnTo>
                <a:lnTo>
                  <a:pt x="3359" y="3497262"/>
                </a:lnTo>
                <a:lnTo>
                  <a:pt x="11758" y="3557587"/>
                </a:lnTo>
                <a:lnTo>
                  <a:pt x="23515" y="3609975"/>
                </a:lnTo>
                <a:lnTo>
                  <a:pt x="38632" y="3656012"/>
                </a:lnTo>
                <a:lnTo>
                  <a:pt x="55427" y="3697287"/>
                </a:lnTo>
                <a:lnTo>
                  <a:pt x="75583" y="3736975"/>
                </a:lnTo>
                <a:lnTo>
                  <a:pt x="115893" y="3811587"/>
                </a:lnTo>
                <a:lnTo>
                  <a:pt x="134368" y="3848100"/>
                </a:lnTo>
                <a:lnTo>
                  <a:pt x="152844" y="3890962"/>
                </a:lnTo>
                <a:lnTo>
                  <a:pt x="167960" y="3935412"/>
                </a:lnTo>
                <a:lnTo>
                  <a:pt x="178038" y="3987800"/>
                </a:lnTo>
                <a:lnTo>
                  <a:pt x="188115" y="4048125"/>
                </a:lnTo>
                <a:lnTo>
                  <a:pt x="189795" y="4116387"/>
                </a:lnTo>
                <a:lnTo>
                  <a:pt x="188115" y="4186237"/>
                </a:lnTo>
                <a:lnTo>
                  <a:pt x="178038" y="4244975"/>
                </a:lnTo>
                <a:lnTo>
                  <a:pt x="167960" y="4297362"/>
                </a:lnTo>
                <a:lnTo>
                  <a:pt x="152844" y="4343400"/>
                </a:lnTo>
                <a:lnTo>
                  <a:pt x="134368" y="4386262"/>
                </a:lnTo>
                <a:lnTo>
                  <a:pt x="115893" y="4424362"/>
                </a:lnTo>
                <a:lnTo>
                  <a:pt x="75583" y="4498975"/>
                </a:lnTo>
                <a:lnTo>
                  <a:pt x="55427" y="4537075"/>
                </a:lnTo>
                <a:lnTo>
                  <a:pt x="38632" y="4579937"/>
                </a:lnTo>
                <a:lnTo>
                  <a:pt x="23515" y="4625975"/>
                </a:lnTo>
                <a:lnTo>
                  <a:pt x="11758" y="4678362"/>
                </a:lnTo>
                <a:lnTo>
                  <a:pt x="3359" y="4738687"/>
                </a:lnTo>
                <a:lnTo>
                  <a:pt x="0" y="4806950"/>
                </a:lnTo>
                <a:lnTo>
                  <a:pt x="3359" y="4875212"/>
                </a:lnTo>
                <a:lnTo>
                  <a:pt x="11758" y="4935537"/>
                </a:lnTo>
                <a:lnTo>
                  <a:pt x="23515" y="4987925"/>
                </a:lnTo>
                <a:lnTo>
                  <a:pt x="38632" y="5033962"/>
                </a:lnTo>
                <a:lnTo>
                  <a:pt x="55427" y="5075237"/>
                </a:lnTo>
                <a:lnTo>
                  <a:pt x="75583" y="5114925"/>
                </a:lnTo>
                <a:lnTo>
                  <a:pt x="95738" y="5149850"/>
                </a:lnTo>
                <a:lnTo>
                  <a:pt x="115893" y="5186362"/>
                </a:lnTo>
                <a:lnTo>
                  <a:pt x="134368" y="5226050"/>
                </a:lnTo>
                <a:lnTo>
                  <a:pt x="152844" y="5268912"/>
                </a:lnTo>
                <a:lnTo>
                  <a:pt x="167960" y="5313362"/>
                </a:lnTo>
                <a:lnTo>
                  <a:pt x="178038" y="5365750"/>
                </a:lnTo>
                <a:lnTo>
                  <a:pt x="188115" y="5426075"/>
                </a:lnTo>
                <a:lnTo>
                  <a:pt x="189795" y="5494337"/>
                </a:lnTo>
                <a:lnTo>
                  <a:pt x="188115" y="5562600"/>
                </a:lnTo>
                <a:lnTo>
                  <a:pt x="178038" y="5622925"/>
                </a:lnTo>
                <a:lnTo>
                  <a:pt x="167960" y="5675312"/>
                </a:lnTo>
                <a:lnTo>
                  <a:pt x="152844" y="5721350"/>
                </a:lnTo>
                <a:lnTo>
                  <a:pt x="134368" y="5762625"/>
                </a:lnTo>
                <a:lnTo>
                  <a:pt x="115893" y="5802312"/>
                </a:lnTo>
                <a:lnTo>
                  <a:pt x="95738" y="5840412"/>
                </a:lnTo>
                <a:lnTo>
                  <a:pt x="75583" y="5876925"/>
                </a:lnTo>
                <a:lnTo>
                  <a:pt x="55427" y="5915025"/>
                </a:lnTo>
                <a:lnTo>
                  <a:pt x="38632" y="5956300"/>
                </a:lnTo>
                <a:lnTo>
                  <a:pt x="23515" y="6003925"/>
                </a:lnTo>
                <a:lnTo>
                  <a:pt x="11758" y="6056312"/>
                </a:lnTo>
                <a:lnTo>
                  <a:pt x="3359" y="6113462"/>
                </a:lnTo>
                <a:lnTo>
                  <a:pt x="0" y="6183312"/>
                </a:lnTo>
                <a:lnTo>
                  <a:pt x="3359" y="6251575"/>
                </a:lnTo>
                <a:lnTo>
                  <a:pt x="11758" y="6311900"/>
                </a:lnTo>
                <a:lnTo>
                  <a:pt x="23515" y="6361112"/>
                </a:lnTo>
                <a:lnTo>
                  <a:pt x="38632" y="6407150"/>
                </a:lnTo>
                <a:lnTo>
                  <a:pt x="55427" y="6448425"/>
                </a:lnTo>
                <a:lnTo>
                  <a:pt x="73903" y="6488112"/>
                </a:lnTo>
                <a:lnTo>
                  <a:pt x="92379" y="6523037"/>
                </a:lnTo>
                <a:lnTo>
                  <a:pt x="112534" y="6561137"/>
                </a:lnTo>
                <a:lnTo>
                  <a:pt x="132689" y="6597650"/>
                </a:lnTo>
                <a:lnTo>
                  <a:pt x="149485" y="6640512"/>
                </a:lnTo>
                <a:lnTo>
                  <a:pt x="166281" y="6683375"/>
                </a:lnTo>
                <a:lnTo>
                  <a:pt x="176358" y="6735762"/>
                </a:lnTo>
                <a:lnTo>
                  <a:pt x="184756" y="6791325"/>
                </a:lnTo>
                <a:lnTo>
                  <a:pt x="189795" y="6858000"/>
                </a:lnTo>
                <a:lnTo>
                  <a:pt x="334173" y="6858000"/>
                </a:lnTo>
                <a:lnTo>
                  <a:pt x="334174" y="6858000"/>
                </a:lnTo>
                <a:lnTo>
                  <a:pt x="3459219" y="6858000"/>
                </a:lnTo>
                <a:lnTo>
                  <a:pt x="4417162" y="6858000"/>
                </a:lnTo>
                <a:lnTo>
                  <a:pt x="4838076" y="6858000"/>
                </a:lnTo>
                <a:close/>
              </a:path>
            </a:pathLst>
          </a:custGeom>
          <a:solidFill>
            <a:schemeClr val="accent1">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B20FA0A2-5153-4E18-A5DD-42B3638C2391}"/>
              </a:ext>
            </a:extLst>
          </p:cNvPr>
          <p:cNvSpPr>
            <a:spLocks noGrp="1"/>
          </p:cNvSpPr>
          <p:nvPr>
            <p:ph type="title"/>
          </p:nvPr>
        </p:nvSpPr>
        <p:spPr>
          <a:xfrm>
            <a:off x="431656" y="643469"/>
            <a:ext cx="3384000" cy="1492132"/>
          </a:xfrm>
        </p:spPr>
        <p:txBody>
          <a:bodyPr anchor="t">
            <a:normAutofit/>
          </a:bodyPr>
          <a:lstStyle/>
          <a:p>
            <a:r>
              <a:rPr lang="en-US" sz="3400" b="1" dirty="0">
                <a:solidFill>
                  <a:schemeClr val="bg1"/>
                </a:solidFill>
                <a:latin typeface="Bahnschrift Light" panose="020B0502040204020203" pitchFamily="34" charset="0"/>
              </a:rPr>
              <a:t>Challenges we have faced…</a:t>
            </a:r>
          </a:p>
        </p:txBody>
      </p:sp>
      <p:sp>
        <p:nvSpPr>
          <p:cNvPr id="3" name="Content Placeholder 2">
            <a:extLst>
              <a:ext uri="{FF2B5EF4-FFF2-40B4-BE49-F238E27FC236}">
                <a16:creationId xmlns:a16="http://schemas.microsoft.com/office/drawing/2014/main" id="{1C9E53FC-EFE3-48E2-8D86-F8A09CCBAEBC}"/>
              </a:ext>
            </a:extLst>
          </p:cNvPr>
          <p:cNvSpPr>
            <a:spLocks noGrp="1"/>
          </p:cNvSpPr>
          <p:nvPr>
            <p:ph idx="1"/>
          </p:nvPr>
        </p:nvSpPr>
        <p:spPr>
          <a:xfrm>
            <a:off x="765051" y="2286000"/>
            <a:ext cx="3384000" cy="3844800"/>
          </a:xfrm>
        </p:spPr>
        <p:txBody>
          <a:bodyPr>
            <a:normAutofit/>
          </a:bodyPr>
          <a:lstStyle/>
          <a:p>
            <a:r>
              <a:rPr lang="en-US" dirty="0">
                <a:solidFill>
                  <a:schemeClr val="bg1">
                    <a:alpha val="60000"/>
                  </a:schemeClr>
                </a:solidFill>
              </a:rPr>
              <a:t>Getting the word out to Veterans</a:t>
            </a:r>
          </a:p>
          <a:p>
            <a:r>
              <a:rPr lang="en-US" dirty="0">
                <a:solidFill>
                  <a:schemeClr val="bg1">
                    <a:alpha val="60000"/>
                  </a:schemeClr>
                </a:solidFill>
              </a:rPr>
              <a:t>Limited one (1) bedroom units</a:t>
            </a:r>
          </a:p>
          <a:p>
            <a:r>
              <a:rPr lang="en-US" dirty="0">
                <a:solidFill>
                  <a:schemeClr val="bg1">
                    <a:alpha val="60000"/>
                  </a:schemeClr>
                </a:solidFill>
              </a:rPr>
              <a:t>Move out of units </a:t>
            </a:r>
          </a:p>
          <a:p>
            <a:endParaRPr lang="en-US" sz="2000" dirty="0">
              <a:solidFill>
                <a:schemeClr val="bg1">
                  <a:alpha val="60000"/>
                </a:schemeClr>
              </a:solidFill>
            </a:endParaRPr>
          </a:p>
        </p:txBody>
      </p:sp>
      <p:pic>
        <p:nvPicPr>
          <p:cNvPr id="4" name="Picture 3">
            <a:extLst>
              <a:ext uri="{FF2B5EF4-FFF2-40B4-BE49-F238E27FC236}">
                <a16:creationId xmlns:a16="http://schemas.microsoft.com/office/drawing/2014/main" id="{423B3238-1AC7-4136-841E-8066C2820B4D}"/>
              </a:ext>
            </a:extLst>
          </p:cNvPr>
          <p:cNvPicPr>
            <a:picLocks noChangeAspect="1"/>
          </p:cNvPicPr>
          <p:nvPr/>
        </p:nvPicPr>
        <p:blipFill rotWithShape="1">
          <a:blip r:embed="rId2"/>
          <a:srcRect l="34193" t="21482" r="33125" b="6296"/>
          <a:stretch/>
        </p:blipFill>
        <p:spPr>
          <a:xfrm>
            <a:off x="5458291" y="643469"/>
            <a:ext cx="4026050" cy="537760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a:extLst>
              <a:ext uri="{FF2B5EF4-FFF2-40B4-BE49-F238E27FC236}">
                <a16:creationId xmlns:a16="http://schemas.microsoft.com/office/drawing/2014/main" id="{D3B53C8E-2809-441E-AB79-DD7997CEEF3B}"/>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962959" y="1157882"/>
            <a:ext cx="1750423" cy="1632857"/>
          </a:xfrm>
          <a:prstGeom prst="rect">
            <a:avLst/>
          </a:prstGeom>
          <a:noFill/>
          <a:ln>
            <a:noFill/>
          </a:ln>
        </p:spPr>
      </p:pic>
      <p:pic>
        <p:nvPicPr>
          <p:cNvPr id="10" name="Picture 9">
            <a:extLst>
              <a:ext uri="{FF2B5EF4-FFF2-40B4-BE49-F238E27FC236}">
                <a16:creationId xmlns:a16="http://schemas.microsoft.com/office/drawing/2014/main" id="{A325DFAA-60CA-43D5-ABAE-A96C429EF5A9}"/>
              </a:ext>
            </a:extLst>
          </p:cNvPr>
          <p:cNvPicPr/>
          <p:nvPr/>
        </p:nvPicPr>
        <p:blipFill rotWithShape="1">
          <a:blip r:embed="rId4">
            <a:extLst>
              <a:ext uri="{28A0092B-C50C-407E-A947-70E740481C1C}">
                <a14:useLocalDpi xmlns:a14="http://schemas.microsoft.com/office/drawing/2010/main" val="0"/>
              </a:ext>
            </a:extLst>
          </a:blip>
          <a:srcRect l="23818" t="13113" r="60161" b="78267"/>
          <a:stretch/>
        </p:blipFill>
        <p:spPr bwMode="auto">
          <a:xfrm>
            <a:off x="9810430" y="3287861"/>
            <a:ext cx="2079135" cy="75589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161524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232B152-3720-4D3B-97ED-45CE5483F1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11BAB570-FF10-4E96-8A3F-FA9804702B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4693698" cy="6858000"/>
          </a:xfrm>
          <a:custGeom>
            <a:avLst/>
            <a:gdLst>
              <a:gd name="connsiteX0" fmla="*/ 0 w 4693698"/>
              <a:gd name="connsiteY0" fmla="*/ 0 h 6858000"/>
              <a:gd name="connsiteX1" fmla="*/ 420914 w 4693698"/>
              <a:gd name="connsiteY1" fmla="*/ 0 h 6858000"/>
              <a:gd name="connsiteX2" fmla="*/ 1582057 w 4693698"/>
              <a:gd name="connsiteY2" fmla="*/ 0 h 6858000"/>
              <a:gd name="connsiteX3" fmla="*/ 4503903 w 4693698"/>
              <a:gd name="connsiteY3" fmla="*/ 0 h 6858000"/>
              <a:gd name="connsiteX4" fmla="*/ 4508943 w 4693698"/>
              <a:gd name="connsiteY4" fmla="*/ 66675 h 6858000"/>
              <a:gd name="connsiteX5" fmla="*/ 4517340 w 4693698"/>
              <a:gd name="connsiteY5" fmla="*/ 122237 h 6858000"/>
              <a:gd name="connsiteX6" fmla="*/ 4527418 w 4693698"/>
              <a:gd name="connsiteY6" fmla="*/ 174625 h 6858000"/>
              <a:gd name="connsiteX7" fmla="*/ 4544214 w 4693698"/>
              <a:gd name="connsiteY7" fmla="*/ 217487 h 6858000"/>
              <a:gd name="connsiteX8" fmla="*/ 4561010 w 4693698"/>
              <a:gd name="connsiteY8" fmla="*/ 260350 h 6858000"/>
              <a:gd name="connsiteX9" fmla="*/ 4581165 w 4693698"/>
              <a:gd name="connsiteY9" fmla="*/ 296862 h 6858000"/>
              <a:gd name="connsiteX10" fmla="*/ 4601320 w 4693698"/>
              <a:gd name="connsiteY10" fmla="*/ 334962 h 6858000"/>
              <a:gd name="connsiteX11" fmla="*/ 4619796 w 4693698"/>
              <a:gd name="connsiteY11" fmla="*/ 369887 h 6858000"/>
              <a:gd name="connsiteX12" fmla="*/ 4638271 w 4693698"/>
              <a:gd name="connsiteY12" fmla="*/ 409575 h 6858000"/>
              <a:gd name="connsiteX13" fmla="*/ 4655067 w 4693698"/>
              <a:gd name="connsiteY13" fmla="*/ 450850 h 6858000"/>
              <a:gd name="connsiteX14" fmla="*/ 4670184 w 4693698"/>
              <a:gd name="connsiteY14" fmla="*/ 496887 h 6858000"/>
              <a:gd name="connsiteX15" fmla="*/ 4681941 w 4693698"/>
              <a:gd name="connsiteY15" fmla="*/ 546100 h 6858000"/>
              <a:gd name="connsiteX16" fmla="*/ 4690339 w 4693698"/>
              <a:gd name="connsiteY16" fmla="*/ 606425 h 6858000"/>
              <a:gd name="connsiteX17" fmla="*/ 4693698 w 4693698"/>
              <a:gd name="connsiteY17" fmla="*/ 673100 h 6858000"/>
              <a:gd name="connsiteX18" fmla="*/ 4690339 w 4693698"/>
              <a:gd name="connsiteY18" fmla="*/ 744537 h 6858000"/>
              <a:gd name="connsiteX19" fmla="*/ 4681941 w 4693698"/>
              <a:gd name="connsiteY19" fmla="*/ 801687 h 6858000"/>
              <a:gd name="connsiteX20" fmla="*/ 4670184 w 4693698"/>
              <a:gd name="connsiteY20" fmla="*/ 854075 h 6858000"/>
              <a:gd name="connsiteX21" fmla="*/ 4655067 w 4693698"/>
              <a:gd name="connsiteY21" fmla="*/ 901700 h 6858000"/>
              <a:gd name="connsiteX22" fmla="*/ 4638271 w 4693698"/>
              <a:gd name="connsiteY22" fmla="*/ 942975 h 6858000"/>
              <a:gd name="connsiteX23" fmla="*/ 4618116 w 4693698"/>
              <a:gd name="connsiteY23" fmla="*/ 981075 h 6858000"/>
              <a:gd name="connsiteX24" fmla="*/ 4597961 w 4693698"/>
              <a:gd name="connsiteY24" fmla="*/ 1017587 h 6858000"/>
              <a:gd name="connsiteX25" fmla="*/ 4577806 w 4693698"/>
              <a:gd name="connsiteY25" fmla="*/ 1055687 h 6858000"/>
              <a:gd name="connsiteX26" fmla="*/ 4559330 w 4693698"/>
              <a:gd name="connsiteY26" fmla="*/ 1095375 h 6858000"/>
              <a:gd name="connsiteX27" fmla="*/ 4540854 w 4693698"/>
              <a:gd name="connsiteY27" fmla="*/ 1136650 h 6858000"/>
              <a:gd name="connsiteX28" fmla="*/ 4525739 w 4693698"/>
              <a:gd name="connsiteY28" fmla="*/ 1182687 h 6858000"/>
              <a:gd name="connsiteX29" fmla="*/ 4515661 w 4693698"/>
              <a:gd name="connsiteY29" fmla="*/ 1235075 h 6858000"/>
              <a:gd name="connsiteX30" fmla="*/ 4505583 w 4693698"/>
              <a:gd name="connsiteY30" fmla="*/ 1295400 h 6858000"/>
              <a:gd name="connsiteX31" fmla="*/ 4503903 w 4693698"/>
              <a:gd name="connsiteY31" fmla="*/ 1363662 h 6858000"/>
              <a:gd name="connsiteX32" fmla="*/ 4505583 w 4693698"/>
              <a:gd name="connsiteY32" fmla="*/ 1431925 h 6858000"/>
              <a:gd name="connsiteX33" fmla="*/ 4515661 w 4693698"/>
              <a:gd name="connsiteY33" fmla="*/ 1492250 h 6858000"/>
              <a:gd name="connsiteX34" fmla="*/ 4525739 w 4693698"/>
              <a:gd name="connsiteY34" fmla="*/ 1544637 h 6858000"/>
              <a:gd name="connsiteX35" fmla="*/ 4540854 w 4693698"/>
              <a:gd name="connsiteY35" fmla="*/ 1589087 h 6858000"/>
              <a:gd name="connsiteX36" fmla="*/ 4559330 w 4693698"/>
              <a:gd name="connsiteY36" fmla="*/ 1631950 h 6858000"/>
              <a:gd name="connsiteX37" fmla="*/ 4577806 w 4693698"/>
              <a:gd name="connsiteY37" fmla="*/ 1671637 h 6858000"/>
              <a:gd name="connsiteX38" fmla="*/ 4597961 w 4693698"/>
              <a:gd name="connsiteY38" fmla="*/ 1708150 h 6858000"/>
              <a:gd name="connsiteX39" fmla="*/ 4618116 w 4693698"/>
              <a:gd name="connsiteY39" fmla="*/ 1743075 h 6858000"/>
              <a:gd name="connsiteX40" fmla="*/ 4638271 w 4693698"/>
              <a:gd name="connsiteY40" fmla="*/ 1782762 h 6858000"/>
              <a:gd name="connsiteX41" fmla="*/ 4655067 w 4693698"/>
              <a:gd name="connsiteY41" fmla="*/ 1824037 h 6858000"/>
              <a:gd name="connsiteX42" fmla="*/ 4670184 w 4693698"/>
              <a:gd name="connsiteY42" fmla="*/ 1870075 h 6858000"/>
              <a:gd name="connsiteX43" fmla="*/ 4681941 w 4693698"/>
              <a:gd name="connsiteY43" fmla="*/ 1922462 h 6858000"/>
              <a:gd name="connsiteX44" fmla="*/ 4690339 w 4693698"/>
              <a:gd name="connsiteY44" fmla="*/ 1982787 h 6858000"/>
              <a:gd name="connsiteX45" fmla="*/ 4693698 w 4693698"/>
              <a:gd name="connsiteY45" fmla="*/ 2051050 h 6858000"/>
              <a:gd name="connsiteX46" fmla="*/ 4690339 w 4693698"/>
              <a:gd name="connsiteY46" fmla="*/ 2119312 h 6858000"/>
              <a:gd name="connsiteX47" fmla="*/ 4681941 w 4693698"/>
              <a:gd name="connsiteY47" fmla="*/ 2179637 h 6858000"/>
              <a:gd name="connsiteX48" fmla="*/ 4670184 w 4693698"/>
              <a:gd name="connsiteY48" fmla="*/ 2232025 h 6858000"/>
              <a:gd name="connsiteX49" fmla="*/ 4655067 w 4693698"/>
              <a:gd name="connsiteY49" fmla="*/ 2278062 h 6858000"/>
              <a:gd name="connsiteX50" fmla="*/ 4638271 w 4693698"/>
              <a:gd name="connsiteY50" fmla="*/ 2319337 h 6858000"/>
              <a:gd name="connsiteX51" fmla="*/ 4618116 w 4693698"/>
              <a:gd name="connsiteY51" fmla="*/ 2359025 h 6858000"/>
              <a:gd name="connsiteX52" fmla="*/ 4597961 w 4693698"/>
              <a:gd name="connsiteY52" fmla="*/ 2395537 h 6858000"/>
              <a:gd name="connsiteX53" fmla="*/ 4577806 w 4693698"/>
              <a:gd name="connsiteY53" fmla="*/ 2433637 h 6858000"/>
              <a:gd name="connsiteX54" fmla="*/ 4559330 w 4693698"/>
              <a:gd name="connsiteY54" fmla="*/ 2471737 h 6858000"/>
              <a:gd name="connsiteX55" fmla="*/ 4540854 w 4693698"/>
              <a:gd name="connsiteY55" fmla="*/ 2513012 h 6858000"/>
              <a:gd name="connsiteX56" fmla="*/ 4525739 w 4693698"/>
              <a:gd name="connsiteY56" fmla="*/ 2560637 h 6858000"/>
              <a:gd name="connsiteX57" fmla="*/ 4515661 w 4693698"/>
              <a:gd name="connsiteY57" fmla="*/ 2613025 h 6858000"/>
              <a:gd name="connsiteX58" fmla="*/ 4505583 w 4693698"/>
              <a:gd name="connsiteY58" fmla="*/ 2671762 h 6858000"/>
              <a:gd name="connsiteX59" fmla="*/ 4503903 w 4693698"/>
              <a:gd name="connsiteY59" fmla="*/ 2741612 h 6858000"/>
              <a:gd name="connsiteX60" fmla="*/ 4505583 w 4693698"/>
              <a:gd name="connsiteY60" fmla="*/ 2809875 h 6858000"/>
              <a:gd name="connsiteX61" fmla="*/ 4515661 w 4693698"/>
              <a:gd name="connsiteY61" fmla="*/ 2868612 h 6858000"/>
              <a:gd name="connsiteX62" fmla="*/ 4525739 w 4693698"/>
              <a:gd name="connsiteY62" fmla="*/ 2922587 h 6858000"/>
              <a:gd name="connsiteX63" fmla="*/ 4540854 w 4693698"/>
              <a:gd name="connsiteY63" fmla="*/ 2967037 h 6858000"/>
              <a:gd name="connsiteX64" fmla="*/ 4559330 w 4693698"/>
              <a:gd name="connsiteY64" fmla="*/ 3009900 h 6858000"/>
              <a:gd name="connsiteX65" fmla="*/ 4577806 w 4693698"/>
              <a:gd name="connsiteY65" fmla="*/ 3046412 h 6858000"/>
              <a:gd name="connsiteX66" fmla="*/ 4597961 w 4693698"/>
              <a:gd name="connsiteY66" fmla="*/ 3084512 h 6858000"/>
              <a:gd name="connsiteX67" fmla="*/ 4618116 w 4693698"/>
              <a:gd name="connsiteY67" fmla="*/ 3121025 h 6858000"/>
              <a:gd name="connsiteX68" fmla="*/ 4638271 w 4693698"/>
              <a:gd name="connsiteY68" fmla="*/ 3160712 h 6858000"/>
              <a:gd name="connsiteX69" fmla="*/ 4655067 w 4693698"/>
              <a:gd name="connsiteY69" fmla="*/ 3201987 h 6858000"/>
              <a:gd name="connsiteX70" fmla="*/ 4670184 w 4693698"/>
              <a:gd name="connsiteY70" fmla="*/ 3248025 h 6858000"/>
              <a:gd name="connsiteX71" fmla="*/ 4681941 w 4693698"/>
              <a:gd name="connsiteY71" fmla="*/ 3300412 h 6858000"/>
              <a:gd name="connsiteX72" fmla="*/ 4690339 w 4693698"/>
              <a:gd name="connsiteY72" fmla="*/ 3360737 h 6858000"/>
              <a:gd name="connsiteX73" fmla="*/ 4693698 w 4693698"/>
              <a:gd name="connsiteY73" fmla="*/ 3427412 h 6858000"/>
              <a:gd name="connsiteX74" fmla="*/ 4690339 w 4693698"/>
              <a:gd name="connsiteY74" fmla="*/ 3497262 h 6858000"/>
              <a:gd name="connsiteX75" fmla="*/ 4681941 w 4693698"/>
              <a:gd name="connsiteY75" fmla="*/ 3557587 h 6858000"/>
              <a:gd name="connsiteX76" fmla="*/ 4670184 w 4693698"/>
              <a:gd name="connsiteY76" fmla="*/ 3609975 h 6858000"/>
              <a:gd name="connsiteX77" fmla="*/ 4655067 w 4693698"/>
              <a:gd name="connsiteY77" fmla="*/ 3656012 h 6858000"/>
              <a:gd name="connsiteX78" fmla="*/ 4638271 w 4693698"/>
              <a:gd name="connsiteY78" fmla="*/ 3697287 h 6858000"/>
              <a:gd name="connsiteX79" fmla="*/ 4618116 w 4693698"/>
              <a:gd name="connsiteY79" fmla="*/ 3736975 h 6858000"/>
              <a:gd name="connsiteX80" fmla="*/ 4577806 w 4693698"/>
              <a:gd name="connsiteY80" fmla="*/ 3811587 h 6858000"/>
              <a:gd name="connsiteX81" fmla="*/ 4559330 w 4693698"/>
              <a:gd name="connsiteY81" fmla="*/ 3848100 h 6858000"/>
              <a:gd name="connsiteX82" fmla="*/ 4540854 w 4693698"/>
              <a:gd name="connsiteY82" fmla="*/ 3890962 h 6858000"/>
              <a:gd name="connsiteX83" fmla="*/ 4525739 w 4693698"/>
              <a:gd name="connsiteY83" fmla="*/ 3935412 h 6858000"/>
              <a:gd name="connsiteX84" fmla="*/ 4515661 w 4693698"/>
              <a:gd name="connsiteY84" fmla="*/ 3987800 h 6858000"/>
              <a:gd name="connsiteX85" fmla="*/ 4505583 w 4693698"/>
              <a:gd name="connsiteY85" fmla="*/ 4048125 h 6858000"/>
              <a:gd name="connsiteX86" fmla="*/ 4503903 w 4693698"/>
              <a:gd name="connsiteY86" fmla="*/ 4116387 h 6858000"/>
              <a:gd name="connsiteX87" fmla="*/ 4505583 w 4693698"/>
              <a:gd name="connsiteY87" fmla="*/ 4186237 h 6858000"/>
              <a:gd name="connsiteX88" fmla="*/ 4515661 w 4693698"/>
              <a:gd name="connsiteY88" fmla="*/ 4244975 h 6858000"/>
              <a:gd name="connsiteX89" fmla="*/ 4525739 w 4693698"/>
              <a:gd name="connsiteY89" fmla="*/ 4297362 h 6858000"/>
              <a:gd name="connsiteX90" fmla="*/ 4540854 w 4693698"/>
              <a:gd name="connsiteY90" fmla="*/ 4343400 h 6858000"/>
              <a:gd name="connsiteX91" fmla="*/ 4559330 w 4693698"/>
              <a:gd name="connsiteY91" fmla="*/ 4386262 h 6858000"/>
              <a:gd name="connsiteX92" fmla="*/ 4577806 w 4693698"/>
              <a:gd name="connsiteY92" fmla="*/ 4424362 h 6858000"/>
              <a:gd name="connsiteX93" fmla="*/ 4618116 w 4693698"/>
              <a:gd name="connsiteY93" fmla="*/ 4498975 h 6858000"/>
              <a:gd name="connsiteX94" fmla="*/ 4638271 w 4693698"/>
              <a:gd name="connsiteY94" fmla="*/ 4537075 h 6858000"/>
              <a:gd name="connsiteX95" fmla="*/ 4655067 w 4693698"/>
              <a:gd name="connsiteY95" fmla="*/ 4579937 h 6858000"/>
              <a:gd name="connsiteX96" fmla="*/ 4670184 w 4693698"/>
              <a:gd name="connsiteY96" fmla="*/ 4625975 h 6858000"/>
              <a:gd name="connsiteX97" fmla="*/ 4681941 w 4693698"/>
              <a:gd name="connsiteY97" fmla="*/ 4678362 h 6858000"/>
              <a:gd name="connsiteX98" fmla="*/ 4690339 w 4693698"/>
              <a:gd name="connsiteY98" fmla="*/ 4738687 h 6858000"/>
              <a:gd name="connsiteX99" fmla="*/ 4693698 w 4693698"/>
              <a:gd name="connsiteY99" fmla="*/ 4806950 h 6858000"/>
              <a:gd name="connsiteX100" fmla="*/ 4690339 w 4693698"/>
              <a:gd name="connsiteY100" fmla="*/ 4875212 h 6858000"/>
              <a:gd name="connsiteX101" fmla="*/ 4681941 w 4693698"/>
              <a:gd name="connsiteY101" fmla="*/ 4935537 h 6858000"/>
              <a:gd name="connsiteX102" fmla="*/ 4670184 w 4693698"/>
              <a:gd name="connsiteY102" fmla="*/ 4987925 h 6858000"/>
              <a:gd name="connsiteX103" fmla="*/ 4655067 w 4693698"/>
              <a:gd name="connsiteY103" fmla="*/ 5033962 h 6858000"/>
              <a:gd name="connsiteX104" fmla="*/ 4638271 w 4693698"/>
              <a:gd name="connsiteY104" fmla="*/ 5075237 h 6858000"/>
              <a:gd name="connsiteX105" fmla="*/ 4618116 w 4693698"/>
              <a:gd name="connsiteY105" fmla="*/ 5114925 h 6858000"/>
              <a:gd name="connsiteX106" fmla="*/ 4597961 w 4693698"/>
              <a:gd name="connsiteY106" fmla="*/ 5149850 h 6858000"/>
              <a:gd name="connsiteX107" fmla="*/ 4577806 w 4693698"/>
              <a:gd name="connsiteY107" fmla="*/ 5186362 h 6858000"/>
              <a:gd name="connsiteX108" fmla="*/ 4559330 w 4693698"/>
              <a:gd name="connsiteY108" fmla="*/ 5226050 h 6858000"/>
              <a:gd name="connsiteX109" fmla="*/ 4540854 w 4693698"/>
              <a:gd name="connsiteY109" fmla="*/ 5268912 h 6858000"/>
              <a:gd name="connsiteX110" fmla="*/ 4525739 w 4693698"/>
              <a:gd name="connsiteY110" fmla="*/ 5313362 h 6858000"/>
              <a:gd name="connsiteX111" fmla="*/ 4515661 w 4693698"/>
              <a:gd name="connsiteY111" fmla="*/ 5365750 h 6858000"/>
              <a:gd name="connsiteX112" fmla="*/ 4505583 w 4693698"/>
              <a:gd name="connsiteY112" fmla="*/ 5426075 h 6858000"/>
              <a:gd name="connsiteX113" fmla="*/ 4503903 w 4693698"/>
              <a:gd name="connsiteY113" fmla="*/ 5494337 h 6858000"/>
              <a:gd name="connsiteX114" fmla="*/ 4505583 w 4693698"/>
              <a:gd name="connsiteY114" fmla="*/ 5562600 h 6858000"/>
              <a:gd name="connsiteX115" fmla="*/ 4515661 w 4693698"/>
              <a:gd name="connsiteY115" fmla="*/ 5622925 h 6858000"/>
              <a:gd name="connsiteX116" fmla="*/ 4525739 w 4693698"/>
              <a:gd name="connsiteY116" fmla="*/ 5675312 h 6858000"/>
              <a:gd name="connsiteX117" fmla="*/ 4540854 w 4693698"/>
              <a:gd name="connsiteY117" fmla="*/ 5721350 h 6858000"/>
              <a:gd name="connsiteX118" fmla="*/ 4559330 w 4693698"/>
              <a:gd name="connsiteY118" fmla="*/ 5762625 h 6858000"/>
              <a:gd name="connsiteX119" fmla="*/ 4577806 w 4693698"/>
              <a:gd name="connsiteY119" fmla="*/ 5802312 h 6858000"/>
              <a:gd name="connsiteX120" fmla="*/ 4597961 w 4693698"/>
              <a:gd name="connsiteY120" fmla="*/ 5840412 h 6858000"/>
              <a:gd name="connsiteX121" fmla="*/ 4618116 w 4693698"/>
              <a:gd name="connsiteY121" fmla="*/ 5876925 h 6858000"/>
              <a:gd name="connsiteX122" fmla="*/ 4638271 w 4693698"/>
              <a:gd name="connsiteY122" fmla="*/ 5915025 h 6858000"/>
              <a:gd name="connsiteX123" fmla="*/ 4655067 w 4693698"/>
              <a:gd name="connsiteY123" fmla="*/ 5956300 h 6858000"/>
              <a:gd name="connsiteX124" fmla="*/ 4670184 w 4693698"/>
              <a:gd name="connsiteY124" fmla="*/ 6003925 h 6858000"/>
              <a:gd name="connsiteX125" fmla="*/ 4681941 w 4693698"/>
              <a:gd name="connsiteY125" fmla="*/ 6056312 h 6858000"/>
              <a:gd name="connsiteX126" fmla="*/ 4690339 w 4693698"/>
              <a:gd name="connsiteY126" fmla="*/ 6113462 h 6858000"/>
              <a:gd name="connsiteX127" fmla="*/ 4693698 w 4693698"/>
              <a:gd name="connsiteY127" fmla="*/ 6183312 h 6858000"/>
              <a:gd name="connsiteX128" fmla="*/ 4690339 w 4693698"/>
              <a:gd name="connsiteY128" fmla="*/ 6251575 h 6858000"/>
              <a:gd name="connsiteX129" fmla="*/ 4681941 w 4693698"/>
              <a:gd name="connsiteY129" fmla="*/ 6311900 h 6858000"/>
              <a:gd name="connsiteX130" fmla="*/ 4670184 w 4693698"/>
              <a:gd name="connsiteY130" fmla="*/ 6361112 h 6858000"/>
              <a:gd name="connsiteX131" fmla="*/ 4655067 w 4693698"/>
              <a:gd name="connsiteY131" fmla="*/ 6407150 h 6858000"/>
              <a:gd name="connsiteX132" fmla="*/ 4638271 w 4693698"/>
              <a:gd name="connsiteY132" fmla="*/ 6448425 h 6858000"/>
              <a:gd name="connsiteX133" fmla="*/ 4619796 w 4693698"/>
              <a:gd name="connsiteY133" fmla="*/ 6488112 h 6858000"/>
              <a:gd name="connsiteX134" fmla="*/ 4601320 w 4693698"/>
              <a:gd name="connsiteY134" fmla="*/ 6523037 h 6858000"/>
              <a:gd name="connsiteX135" fmla="*/ 4581165 w 4693698"/>
              <a:gd name="connsiteY135" fmla="*/ 6561137 h 6858000"/>
              <a:gd name="connsiteX136" fmla="*/ 4561010 w 4693698"/>
              <a:gd name="connsiteY136" fmla="*/ 6597650 h 6858000"/>
              <a:gd name="connsiteX137" fmla="*/ 4544214 w 4693698"/>
              <a:gd name="connsiteY137" fmla="*/ 6640512 h 6858000"/>
              <a:gd name="connsiteX138" fmla="*/ 4527418 w 4693698"/>
              <a:gd name="connsiteY138" fmla="*/ 6683375 h 6858000"/>
              <a:gd name="connsiteX139" fmla="*/ 4517340 w 4693698"/>
              <a:gd name="connsiteY139" fmla="*/ 6735762 h 6858000"/>
              <a:gd name="connsiteX140" fmla="*/ 4508943 w 4693698"/>
              <a:gd name="connsiteY140" fmla="*/ 6791325 h 6858000"/>
              <a:gd name="connsiteX141" fmla="*/ 4503903 w 4693698"/>
              <a:gd name="connsiteY141" fmla="*/ 6858000 h 6858000"/>
              <a:gd name="connsiteX142" fmla="*/ 1582057 w 4693698"/>
              <a:gd name="connsiteY142" fmla="*/ 6858000 h 6858000"/>
              <a:gd name="connsiteX143" fmla="*/ 420914 w 4693698"/>
              <a:gd name="connsiteY143" fmla="*/ 6858000 h 6858000"/>
              <a:gd name="connsiteX144" fmla="*/ 0 w 4693698"/>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693698" h="6858000">
                <a:moveTo>
                  <a:pt x="0" y="0"/>
                </a:moveTo>
                <a:lnTo>
                  <a:pt x="420914" y="0"/>
                </a:lnTo>
                <a:lnTo>
                  <a:pt x="1582057" y="0"/>
                </a:lnTo>
                <a:lnTo>
                  <a:pt x="4503903" y="0"/>
                </a:lnTo>
                <a:lnTo>
                  <a:pt x="4508943" y="66675"/>
                </a:lnTo>
                <a:lnTo>
                  <a:pt x="4517340" y="122237"/>
                </a:lnTo>
                <a:lnTo>
                  <a:pt x="4527418" y="174625"/>
                </a:lnTo>
                <a:lnTo>
                  <a:pt x="4544214" y="217487"/>
                </a:lnTo>
                <a:lnTo>
                  <a:pt x="4561010" y="260350"/>
                </a:lnTo>
                <a:lnTo>
                  <a:pt x="4581165" y="296862"/>
                </a:lnTo>
                <a:lnTo>
                  <a:pt x="4601320" y="334962"/>
                </a:lnTo>
                <a:lnTo>
                  <a:pt x="4619796" y="369887"/>
                </a:lnTo>
                <a:lnTo>
                  <a:pt x="4638271" y="409575"/>
                </a:lnTo>
                <a:lnTo>
                  <a:pt x="4655067" y="450850"/>
                </a:lnTo>
                <a:lnTo>
                  <a:pt x="4670184" y="496887"/>
                </a:lnTo>
                <a:lnTo>
                  <a:pt x="4681941" y="546100"/>
                </a:lnTo>
                <a:lnTo>
                  <a:pt x="4690339" y="606425"/>
                </a:lnTo>
                <a:lnTo>
                  <a:pt x="4693698" y="673100"/>
                </a:lnTo>
                <a:lnTo>
                  <a:pt x="4690339" y="744537"/>
                </a:lnTo>
                <a:lnTo>
                  <a:pt x="4681941" y="801687"/>
                </a:lnTo>
                <a:lnTo>
                  <a:pt x="4670184" y="854075"/>
                </a:lnTo>
                <a:lnTo>
                  <a:pt x="4655067" y="901700"/>
                </a:lnTo>
                <a:lnTo>
                  <a:pt x="4638271" y="942975"/>
                </a:lnTo>
                <a:lnTo>
                  <a:pt x="4618116" y="981075"/>
                </a:lnTo>
                <a:lnTo>
                  <a:pt x="4597961" y="1017587"/>
                </a:lnTo>
                <a:lnTo>
                  <a:pt x="4577806" y="1055687"/>
                </a:lnTo>
                <a:lnTo>
                  <a:pt x="4559330" y="1095375"/>
                </a:lnTo>
                <a:lnTo>
                  <a:pt x="4540854" y="1136650"/>
                </a:lnTo>
                <a:lnTo>
                  <a:pt x="4525739" y="1182687"/>
                </a:lnTo>
                <a:lnTo>
                  <a:pt x="4515661" y="1235075"/>
                </a:lnTo>
                <a:lnTo>
                  <a:pt x="4505583" y="1295400"/>
                </a:lnTo>
                <a:lnTo>
                  <a:pt x="4503903" y="1363662"/>
                </a:lnTo>
                <a:lnTo>
                  <a:pt x="4505583" y="1431925"/>
                </a:lnTo>
                <a:lnTo>
                  <a:pt x="4515661" y="1492250"/>
                </a:lnTo>
                <a:lnTo>
                  <a:pt x="4525739" y="1544637"/>
                </a:lnTo>
                <a:lnTo>
                  <a:pt x="4540854" y="1589087"/>
                </a:lnTo>
                <a:lnTo>
                  <a:pt x="4559330" y="1631950"/>
                </a:lnTo>
                <a:lnTo>
                  <a:pt x="4577806" y="1671637"/>
                </a:lnTo>
                <a:lnTo>
                  <a:pt x="4597961" y="1708150"/>
                </a:lnTo>
                <a:lnTo>
                  <a:pt x="4618116" y="1743075"/>
                </a:lnTo>
                <a:lnTo>
                  <a:pt x="4638271" y="1782762"/>
                </a:lnTo>
                <a:lnTo>
                  <a:pt x="4655067" y="1824037"/>
                </a:lnTo>
                <a:lnTo>
                  <a:pt x="4670184" y="1870075"/>
                </a:lnTo>
                <a:lnTo>
                  <a:pt x="4681941" y="1922462"/>
                </a:lnTo>
                <a:lnTo>
                  <a:pt x="4690339" y="1982787"/>
                </a:lnTo>
                <a:lnTo>
                  <a:pt x="4693698" y="2051050"/>
                </a:lnTo>
                <a:lnTo>
                  <a:pt x="4690339" y="2119312"/>
                </a:lnTo>
                <a:lnTo>
                  <a:pt x="4681941" y="2179637"/>
                </a:lnTo>
                <a:lnTo>
                  <a:pt x="4670184" y="2232025"/>
                </a:lnTo>
                <a:lnTo>
                  <a:pt x="4655067" y="2278062"/>
                </a:lnTo>
                <a:lnTo>
                  <a:pt x="4638271" y="2319337"/>
                </a:lnTo>
                <a:lnTo>
                  <a:pt x="4618116" y="2359025"/>
                </a:lnTo>
                <a:lnTo>
                  <a:pt x="4597961" y="2395537"/>
                </a:lnTo>
                <a:lnTo>
                  <a:pt x="4577806" y="2433637"/>
                </a:lnTo>
                <a:lnTo>
                  <a:pt x="4559330" y="2471737"/>
                </a:lnTo>
                <a:lnTo>
                  <a:pt x="4540854" y="2513012"/>
                </a:lnTo>
                <a:lnTo>
                  <a:pt x="4525739" y="2560637"/>
                </a:lnTo>
                <a:lnTo>
                  <a:pt x="4515661" y="2613025"/>
                </a:lnTo>
                <a:lnTo>
                  <a:pt x="4505583" y="2671762"/>
                </a:lnTo>
                <a:lnTo>
                  <a:pt x="4503903" y="2741612"/>
                </a:lnTo>
                <a:lnTo>
                  <a:pt x="4505583" y="2809875"/>
                </a:lnTo>
                <a:lnTo>
                  <a:pt x="4515661" y="2868612"/>
                </a:lnTo>
                <a:lnTo>
                  <a:pt x="4525739" y="2922587"/>
                </a:lnTo>
                <a:lnTo>
                  <a:pt x="4540854" y="2967037"/>
                </a:lnTo>
                <a:lnTo>
                  <a:pt x="4559330" y="3009900"/>
                </a:lnTo>
                <a:lnTo>
                  <a:pt x="4577806" y="3046412"/>
                </a:lnTo>
                <a:lnTo>
                  <a:pt x="4597961" y="3084512"/>
                </a:lnTo>
                <a:lnTo>
                  <a:pt x="4618116" y="3121025"/>
                </a:lnTo>
                <a:lnTo>
                  <a:pt x="4638271" y="3160712"/>
                </a:lnTo>
                <a:lnTo>
                  <a:pt x="4655067" y="3201987"/>
                </a:lnTo>
                <a:lnTo>
                  <a:pt x="4670184" y="3248025"/>
                </a:lnTo>
                <a:lnTo>
                  <a:pt x="4681941" y="3300412"/>
                </a:lnTo>
                <a:lnTo>
                  <a:pt x="4690339" y="3360737"/>
                </a:lnTo>
                <a:lnTo>
                  <a:pt x="4693698" y="3427412"/>
                </a:lnTo>
                <a:lnTo>
                  <a:pt x="4690339" y="3497262"/>
                </a:lnTo>
                <a:lnTo>
                  <a:pt x="4681941" y="3557587"/>
                </a:lnTo>
                <a:lnTo>
                  <a:pt x="4670184" y="3609975"/>
                </a:lnTo>
                <a:lnTo>
                  <a:pt x="4655067" y="3656012"/>
                </a:lnTo>
                <a:lnTo>
                  <a:pt x="4638271" y="3697287"/>
                </a:lnTo>
                <a:lnTo>
                  <a:pt x="4618116" y="3736975"/>
                </a:lnTo>
                <a:lnTo>
                  <a:pt x="4577806" y="3811587"/>
                </a:lnTo>
                <a:lnTo>
                  <a:pt x="4559330" y="3848100"/>
                </a:lnTo>
                <a:lnTo>
                  <a:pt x="4540854" y="3890962"/>
                </a:lnTo>
                <a:lnTo>
                  <a:pt x="4525739" y="3935412"/>
                </a:lnTo>
                <a:lnTo>
                  <a:pt x="4515661" y="3987800"/>
                </a:lnTo>
                <a:lnTo>
                  <a:pt x="4505583" y="4048125"/>
                </a:lnTo>
                <a:lnTo>
                  <a:pt x="4503903" y="4116387"/>
                </a:lnTo>
                <a:lnTo>
                  <a:pt x="4505583" y="4186237"/>
                </a:lnTo>
                <a:lnTo>
                  <a:pt x="4515661" y="4244975"/>
                </a:lnTo>
                <a:lnTo>
                  <a:pt x="4525739" y="4297362"/>
                </a:lnTo>
                <a:lnTo>
                  <a:pt x="4540854" y="4343400"/>
                </a:lnTo>
                <a:lnTo>
                  <a:pt x="4559330" y="4386262"/>
                </a:lnTo>
                <a:lnTo>
                  <a:pt x="4577806" y="4424362"/>
                </a:lnTo>
                <a:lnTo>
                  <a:pt x="4618116" y="4498975"/>
                </a:lnTo>
                <a:lnTo>
                  <a:pt x="4638271" y="4537075"/>
                </a:lnTo>
                <a:lnTo>
                  <a:pt x="4655067" y="4579937"/>
                </a:lnTo>
                <a:lnTo>
                  <a:pt x="4670184" y="4625975"/>
                </a:lnTo>
                <a:lnTo>
                  <a:pt x="4681941" y="4678362"/>
                </a:lnTo>
                <a:lnTo>
                  <a:pt x="4690339" y="4738687"/>
                </a:lnTo>
                <a:lnTo>
                  <a:pt x="4693698" y="4806950"/>
                </a:lnTo>
                <a:lnTo>
                  <a:pt x="4690339" y="4875212"/>
                </a:lnTo>
                <a:lnTo>
                  <a:pt x="4681941" y="4935537"/>
                </a:lnTo>
                <a:lnTo>
                  <a:pt x="4670184" y="4987925"/>
                </a:lnTo>
                <a:lnTo>
                  <a:pt x="4655067" y="5033962"/>
                </a:lnTo>
                <a:lnTo>
                  <a:pt x="4638271" y="5075237"/>
                </a:lnTo>
                <a:lnTo>
                  <a:pt x="4618116" y="5114925"/>
                </a:lnTo>
                <a:lnTo>
                  <a:pt x="4597961" y="5149850"/>
                </a:lnTo>
                <a:lnTo>
                  <a:pt x="4577806" y="5186362"/>
                </a:lnTo>
                <a:lnTo>
                  <a:pt x="4559330" y="5226050"/>
                </a:lnTo>
                <a:lnTo>
                  <a:pt x="4540854" y="5268912"/>
                </a:lnTo>
                <a:lnTo>
                  <a:pt x="4525739" y="5313362"/>
                </a:lnTo>
                <a:lnTo>
                  <a:pt x="4515661" y="5365750"/>
                </a:lnTo>
                <a:lnTo>
                  <a:pt x="4505583" y="5426075"/>
                </a:lnTo>
                <a:lnTo>
                  <a:pt x="4503903" y="5494337"/>
                </a:lnTo>
                <a:lnTo>
                  <a:pt x="4505583" y="5562600"/>
                </a:lnTo>
                <a:lnTo>
                  <a:pt x="4515661" y="5622925"/>
                </a:lnTo>
                <a:lnTo>
                  <a:pt x="4525739" y="5675312"/>
                </a:lnTo>
                <a:lnTo>
                  <a:pt x="4540854" y="5721350"/>
                </a:lnTo>
                <a:lnTo>
                  <a:pt x="4559330" y="5762625"/>
                </a:lnTo>
                <a:lnTo>
                  <a:pt x="4577806" y="5802312"/>
                </a:lnTo>
                <a:lnTo>
                  <a:pt x="4597961" y="5840412"/>
                </a:lnTo>
                <a:lnTo>
                  <a:pt x="4618116" y="5876925"/>
                </a:lnTo>
                <a:lnTo>
                  <a:pt x="4638271" y="5915025"/>
                </a:lnTo>
                <a:lnTo>
                  <a:pt x="4655067" y="5956300"/>
                </a:lnTo>
                <a:lnTo>
                  <a:pt x="4670184" y="6003925"/>
                </a:lnTo>
                <a:lnTo>
                  <a:pt x="4681941" y="6056312"/>
                </a:lnTo>
                <a:lnTo>
                  <a:pt x="4690339" y="6113462"/>
                </a:lnTo>
                <a:lnTo>
                  <a:pt x="4693698" y="6183312"/>
                </a:lnTo>
                <a:lnTo>
                  <a:pt x="4690339" y="6251575"/>
                </a:lnTo>
                <a:lnTo>
                  <a:pt x="4681941" y="6311900"/>
                </a:lnTo>
                <a:lnTo>
                  <a:pt x="4670184" y="6361112"/>
                </a:lnTo>
                <a:lnTo>
                  <a:pt x="4655067" y="6407150"/>
                </a:lnTo>
                <a:lnTo>
                  <a:pt x="4638271" y="6448425"/>
                </a:lnTo>
                <a:lnTo>
                  <a:pt x="4619796" y="6488112"/>
                </a:lnTo>
                <a:lnTo>
                  <a:pt x="4601320" y="6523037"/>
                </a:lnTo>
                <a:lnTo>
                  <a:pt x="4581165" y="6561137"/>
                </a:lnTo>
                <a:lnTo>
                  <a:pt x="4561010" y="6597650"/>
                </a:lnTo>
                <a:lnTo>
                  <a:pt x="4544214" y="6640512"/>
                </a:lnTo>
                <a:lnTo>
                  <a:pt x="4527418" y="6683375"/>
                </a:lnTo>
                <a:lnTo>
                  <a:pt x="4517340" y="6735762"/>
                </a:lnTo>
                <a:lnTo>
                  <a:pt x="4508943" y="6791325"/>
                </a:lnTo>
                <a:lnTo>
                  <a:pt x="4503903" y="6858000"/>
                </a:lnTo>
                <a:lnTo>
                  <a:pt x="1582057" y="6858000"/>
                </a:lnTo>
                <a:lnTo>
                  <a:pt x="420914" y="6858000"/>
                </a:lnTo>
                <a:lnTo>
                  <a:pt x="0" y="6858000"/>
                </a:lnTo>
                <a:close/>
              </a:path>
            </a:pathLst>
          </a:custGeom>
          <a:solidFill>
            <a:schemeClr val="tx1"/>
          </a:solidFill>
          <a:ln w="0">
            <a:noFill/>
            <a:prstDash val="solid"/>
            <a:round/>
            <a:headEnd/>
            <a:tailEnd/>
          </a:ln>
        </p:spPr>
        <p:txBody>
          <a:bodyPr wrap="square">
            <a:noAutofit/>
          </a:bodyPr>
          <a:lstStyle/>
          <a:p>
            <a:endParaRPr lang="en-US" dirty="0"/>
          </a:p>
        </p:txBody>
      </p:sp>
      <p:sp>
        <p:nvSpPr>
          <p:cNvPr id="14" name="Freeform: Shape 13">
            <a:extLst>
              <a:ext uri="{FF2B5EF4-FFF2-40B4-BE49-F238E27FC236}">
                <a16:creationId xmlns:a16="http://schemas.microsoft.com/office/drawing/2014/main" id="{4B9FAFB2-BEB5-4848-8018-BCAD99E2E1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838076" cy="6858000"/>
          </a:xfrm>
          <a:custGeom>
            <a:avLst/>
            <a:gdLst>
              <a:gd name="connsiteX0" fmla="*/ 4838076 w 4838076"/>
              <a:gd name="connsiteY0" fmla="*/ 0 h 6858000"/>
              <a:gd name="connsiteX1" fmla="*/ 4417162 w 4838076"/>
              <a:gd name="connsiteY1" fmla="*/ 0 h 6858000"/>
              <a:gd name="connsiteX2" fmla="*/ 3459219 w 4838076"/>
              <a:gd name="connsiteY2" fmla="*/ 0 h 6858000"/>
              <a:gd name="connsiteX3" fmla="*/ 334174 w 4838076"/>
              <a:gd name="connsiteY3" fmla="*/ 0 h 6858000"/>
              <a:gd name="connsiteX4" fmla="*/ 334173 w 4838076"/>
              <a:gd name="connsiteY4" fmla="*/ 0 h 6858000"/>
              <a:gd name="connsiteX5" fmla="*/ 189795 w 4838076"/>
              <a:gd name="connsiteY5" fmla="*/ 0 h 6858000"/>
              <a:gd name="connsiteX6" fmla="*/ 184756 w 4838076"/>
              <a:gd name="connsiteY6" fmla="*/ 66675 h 6858000"/>
              <a:gd name="connsiteX7" fmla="*/ 176358 w 4838076"/>
              <a:gd name="connsiteY7" fmla="*/ 122237 h 6858000"/>
              <a:gd name="connsiteX8" fmla="*/ 166281 w 4838076"/>
              <a:gd name="connsiteY8" fmla="*/ 174625 h 6858000"/>
              <a:gd name="connsiteX9" fmla="*/ 149485 w 4838076"/>
              <a:gd name="connsiteY9" fmla="*/ 217487 h 6858000"/>
              <a:gd name="connsiteX10" fmla="*/ 132689 w 4838076"/>
              <a:gd name="connsiteY10" fmla="*/ 260350 h 6858000"/>
              <a:gd name="connsiteX11" fmla="*/ 112534 w 4838076"/>
              <a:gd name="connsiteY11" fmla="*/ 296862 h 6858000"/>
              <a:gd name="connsiteX12" fmla="*/ 92379 w 4838076"/>
              <a:gd name="connsiteY12" fmla="*/ 334962 h 6858000"/>
              <a:gd name="connsiteX13" fmla="*/ 73903 w 4838076"/>
              <a:gd name="connsiteY13" fmla="*/ 369887 h 6858000"/>
              <a:gd name="connsiteX14" fmla="*/ 55427 w 4838076"/>
              <a:gd name="connsiteY14" fmla="*/ 409575 h 6858000"/>
              <a:gd name="connsiteX15" fmla="*/ 38632 w 4838076"/>
              <a:gd name="connsiteY15" fmla="*/ 450850 h 6858000"/>
              <a:gd name="connsiteX16" fmla="*/ 23515 w 4838076"/>
              <a:gd name="connsiteY16" fmla="*/ 496887 h 6858000"/>
              <a:gd name="connsiteX17" fmla="*/ 11758 w 4838076"/>
              <a:gd name="connsiteY17" fmla="*/ 546100 h 6858000"/>
              <a:gd name="connsiteX18" fmla="*/ 3359 w 4838076"/>
              <a:gd name="connsiteY18" fmla="*/ 606425 h 6858000"/>
              <a:gd name="connsiteX19" fmla="*/ 0 w 4838076"/>
              <a:gd name="connsiteY19" fmla="*/ 673100 h 6858000"/>
              <a:gd name="connsiteX20" fmla="*/ 3359 w 4838076"/>
              <a:gd name="connsiteY20" fmla="*/ 744537 h 6858000"/>
              <a:gd name="connsiteX21" fmla="*/ 11758 w 4838076"/>
              <a:gd name="connsiteY21" fmla="*/ 801687 h 6858000"/>
              <a:gd name="connsiteX22" fmla="*/ 23515 w 4838076"/>
              <a:gd name="connsiteY22" fmla="*/ 854075 h 6858000"/>
              <a:gd name="connsiteX23" fmla="*/ 38632 w 4838076"/>
              <a:gd name="connsiteY23" fmla="*/ 901700 h 6858000"/>
              <a:gd name="connsiteX24" fmla="*/ 55427 w 4838076"/>
              <a:gd name="connsiteY24" fmla="*/ 942975 h 6858000"/>
              <a:gd name="connsiteX25" fmla="*/ 75583 w 4838076"/>
              <a:gd name="connsiteY25" fmla="*/ 981075 h 6858000"/>
              <a:gd name="connsiteX26" fmla="*/ 95738 w 4838076"/>
              <a:gd name="connsiteY26" fmla="*/ 1017587 h 6858000"/>
              <a:gd name="connsiteX27" fmla="*/ 115893 w 4838076"/>
              <a:gd name="connsiteY27" fmla="*/ 1055687 h 6858000"/>
              <a:gd name="connsiteX28" fmla="*/ 134368 w 4838076"/>
              <a:gd name="connsiteY28" fmla="*/ 1095375 h 6858000"/>
              <a:gd name="connsiteX29" fmla="*/ 152844 w 4838076"/>
              <a:gd name="connsiteY29" fmla="*/ 1136650 h 6858000"/>
              <a:gd name="connsiteX30" fmla="*/ 167960 w 4838076"/>
              <a:gd name="connsiteY30" fmla="*/ 1182687 h 6858000"/>
              <a:gd name="connsiteX31" fmla="*/ 178038 w 4838076"/>
              <a:gd name="connsiteY31" fmla="*/ 1235075 h 6858000"/>
              <a:gd name="connsiteX32" fmla="*/ 188115 w 4838076"/>
              <a:gd name="connsiteY32" fmla="*/ 1295400 h 6858000"/>
              <a:gd name="connsiteX33" fmla="*/ 189795 w 4838076"/>
              <a:gd name="connsiteY33" fmla="*/ 1363662 h 6858000"/>
              <a:gd name="connsiteX34" fmla="*/ 188115 w 4838076"/>
              <a:gd name="connsiteY34" fmla="*/ 1431925 h 6858000"/>
              <a:gd name="connsiteX35" fmla="*/ 178038 w 4838076"/>
              <a:gd name="connsiteY35" fmla="*/ 1492250 h 6858000"/>
              <a:gd name="connsiteX36" fmla="*/ 167960 w 4838076"/>
              <a:gd name="connsiteY36" fmla="*/ 1544637 h 6858000"/>
              <a:gd name="connsiteX37" fmla="*/ 152844 w 4838076"/>
              <a:gd name="connsiteY37" fmla="*/ 1589087 h 6858000"/>
              <a:gd name="connsiteX38" fmla="*/ 134368 w 4838076"/>
              <a:gd name="connsiteY38" fmla="*/ 1631950 h 6858000"/>
              <a:gd name="connsiteX39" fmla="*/ 115893 w 4838076"/>
              <a:gd name="connsiteY39" fmla="*/ 1671637 h 6858000"/>
              <a:gd name="connsiteX40" fmla="*/ 95738 w 4838076"/>
              <a:gd name="connsiteY40" fmla="*/ 1708150 h 6858000"/>
              <a:gd name="connsiteX41" fmla="*/ 75583 w 4838076"/>
              <a:gd name="connsiteY41" fmla="*/ 1743075 h 6858000"/>
              <a:gd name="connsiteX42" fmla="*/ 55427 w 4838076"/>
              <a:gd name="connsiteY42" fmla="*/ 1782762 h 6858000"/>
              <a:gd name="connsiteX43" fmla="*/ 38632 w 4838076"/>
              <a:gd name="connsiteY43" fmla="*/ 1824037 h 6858000"/>
              <a:gd name="connsiteX44" fmla="*/ 23515 w 4838076"/>
              <a:gd name="connsiteY44" fmla="*/ 1870075 h 6858000"/>
              <a:gd name="connsiteX45" fmla="*/ 11758 w 4838076"/>
              <a:gd name="connsiteY45" fmla="*/ 1922462 h 6858000"/>
              <a:gd name="connsiteX46" fmla="*/ 3359 w 4838076"/>
              <a:gd name="connsiteY46" fmla="*/ 1982787 h 6858000"/>
              <a:gd name="connsiteX47" fmla="*/ 0 w 4838076"/>
              <a:gd name="connsiteY47" fmla="*/ 2051050 h 6858000"/>
              <a:gd name="connsiteX48" fmla="*/ 3359 w 4838076"/>
              <a:gd name="connsiteY48" fmla="*/ 2119312 h 6858000"/>
              <a:gd name="connsiteX49" fmla="*/ 11758 w 4838076"/>
              <a:gd name="connsiteY49" fmla="*/ 2179637 h 6858000"/>
              <a:gd name="connsiteX50" fmla="*/ 23515 w 4838076"/>
              <a:gd name="connsiteY50" fmla="*/ 2232025 h 6858000"/>
              <a:gd name="connsiteX51" fmla="*/ 38632 w 4838076"/>
              <a:gd name="connsiteY51" fmla="*/ 2278062 h 6858000"/>
              <a:gd name="connsiteX52" fmla="*/ 55427 w 4838076"/>
              <a:gd name="connsiteY52" fmla="*/ 2319337 h 6858000"/>
              <a:gd name="connsiteX53" fmla="*/ 75583 w 4838076"/>
              <a:gd name="connsiteY53" fmla="*/ 2359025 h 6858000"/>
              <a:gd name="connsiteX54" fmla="*/ 95738 w 4838076"/>
              <a:gd name="connsiteY54" fmla="*/ 2395537 h 6858000"/>
              <a:gd name="connsiteX55" fmla="*/ 115893 w 4838076"/>
              <a:gd name="connsiteY55" fmla="*/ 2433637 h 6858000"/>
              <a:gd name="connsiteX56" fmla="*/ 134368 w 4838076"/>
              <a:gd name="connsiteY56" fmla="*/ 2471737 h 6858000"/>
              <a:gd name="connsiteX57" fmla="*/ 152844 w 4838076"/>
              <a:gd name="connsiteY57" fmla="*/ 2513012 h 6858000"/>
              <a:gd name="connsiteX58" fmla="*/ 167960 w 4838076"/>
              <a:gd name="connsiteY58" fmla="*/ 2560637 h 6858000"/>
              <a:gd name="connsiteX59" fmla="*/ 178038 w 4838076"/>
              <a:gd name="connsiteY59" fmla="*/ 2613025 h 6858000"/>
              <a:gd name="connsiteX60" fmla="*/ 188115 w 4838076"/>
              <a:gd name="connsiteY60" fmla="*/ 2671762 h 6858000"/>
              <a:gd name="connsiteX61" fmla="*/ 189795 w 4838076"/>
              <a:gd name="connsiteY61" fmla="*/ 2741612 h 6858000"/>
              <a:gd name="connsiteX62" fmla="*/ 188115 w 4838076"/>
              <a:gd name="connsiteY62" fmla="*/ 2809875 h 6858000"/>
              <a:gd name="connsiteX63" fmla="*/ 178038 w 4838076"/>
              <a:gd name="connsiteY63" fmla="*/ 2868612 h 6858000"/>
              <a:gd name="connsiteX64" fmla="*/ 167960 w 4838076"/>
              <a:gd name="connsiteY64" fmla="*/ 2922587 h 6858000"/>
              <a:gd name="connsiteX65" fmla="*/ 152844 w 4838076"/>
              <a:gd name="connsiteY65" fmla="*/ 2967037 h 6858000"/>
              <a:gd name="connsiteX66" fmla="*/ 134368 w 4838076"/>
              <a:gd name="connsiteY66" fmla="*/ 3009900 h 6858000"/>
              <a:gd name="connsiteX67" fmla="*/ 115893 w 4838076"/>
              <a:gd name="connsiteY67" fmla="*/ 3046412 h 6858000"/>
              <a:gd name="connsiteX68" fmla="*/ 95738 w 4838076"/>
              <a:gd name="connsiteY68" fmla="*/ 3084512 h 6858000"/>
              <a:gd name="connsiteX69" fmla="*/ 75583 w 4838076"/>
              <a:gd name="connsiteY69" fmla="*/ 3121025 h 6858000"/>
              <a:gd name="connsiteX70" fmla="*/ 55427 w 4838076"/>
              <a:gd name="connsiteY70" fmla="*/ 3160712 h 6858000"/>
              <a:gd name="connsiteX71" fmla="*/ 38632 w 4838076"/>
              <a:gd name="connsiteY71" fmla="*/ 3201987 h 6858000"/>
              <a:gd name="connsiteX72" fmla="*/ 23515 w 4838076"/>
              <a:gd name="connsiteY72" fmla="*/ 3248025 h 6858000"/>
              <a:gd name="connsiteX73" fmla="*/ 11758 w 4838076"/>
              <a:gd name="connsiteY73" fmla="*/ 3300412 h 6858000"/>
              <a:gd name="connsiteX74" fmla="*/ 3359 w 4838076"/>
              <a:gd name="connsiteY74" fmla="*/ 3360737 h 6858000"/>
              <a:gd name="connsiteX75" fmla="*/ 0 w 4838076"/>
              <a:gd name="connsiteY75" fmla="*/ 3427412 h 6858000"/>
              <a:gd name="connsiteX76" fmla="*/ 3359 w 4838076"/>
              <a:gd name="connsiteY76" fmla="*/ 3497262 h 6858000"/>
              <a:gd name="connsiteX77" fmla="*/ 11758 w 4838076"/>
              <a:gd name="connsiteY77" fmla="*/ 3557587 h 6858000"/>
              <a:gd name="connsiteX78" fmla="*/ 23515 w 4838076"/>
              <a:gd name="connsiteY78" fmla="*/ 3609975 h 6858000"/>
              <a:gd name="connsiteX79" fmla="*/ 38632 w 4838076"/>
              <a:gd name="connsiteY79" fmla="*/ 3656012 h 6858000"/>
              <a:gd name="connsiteX80" fmla="*/ 55427 w 4838076"/>
              <a:gd name="connsiteY80" fmla="*/ 3697287 h 6858000"/>
              <a:gd name="connsiteX81" fmla="*/ 75583 w 4838076"/>
              <a:gd name="connsiteY81" fmla="*/ 3736975 h 6858000"/>
              <a:gd name="connsiteX82" fmla="*/ 115893 w 4838076"/>
              <a:gd name="connsiteY82" fmla="*/ 3811587 h 6858000"/>
              <a:gd name="connsiteX83" fmla="*/ 134368 w 4838076"/>
              <a:gd name="connsiteY83" fmla="*/ 3848100 h 6858000"/>
              <a:gd name="connsiteX84" fmla="*/ 152844 w 4838076"/>
              <a:gd name="connsiteY84" fmla="*/ 3890962 h 6858000"/>
              <a:gd name="connsiteX85" fmla="*/ 167960 w 4838076"/>
              <a:gd name="connsiteY85" fmla="*/ 3935412 h 6858000"/>
              <a:gd name="connsiteX86" fmla="*/ 178038 w 4838076"/>
              <a:gd name="connsiteY86" fmla="*/ 3987800 h 6858000"/>
              <a:gd name="connsiteX87" fmla="*/ 188115 w 4838076"/>
              <a:gd name="connsiteY87" fmla="*/ 4048125 h 6858000"/>
              <a:gd name="connsiteX88" fmla="*/ 189795 w 4838076"/>
              <a:gd name="connsiteY88" fmla="*/ 4116387 h 6858000"/>
              <a:gd name="connsiteX89" fmla="*/ 188115 w 4838076"/>
              <a:gd name="connsiteY89" fmla="*/ 4186237 h 6858000"/>
              <a:gd name="connsiteX90" fmla="*/ 178038 w 4838076"/>
              <a:gd name="connsiteY90" fmla="*/ 4244975 h 6858000"/>
              <a:gd name="connsiteX91" fmla="*/ 167960 w 4838076"/>
              <a:gd name="connsiteY91" fmla="*/ 4297362 h 6858000"/>
              <a:gd name="connsiteX92" fmla="*/ 152844 w 4838076"/>
              <a:gd name="connsiteY92" fmla="*/ 4343400 h 6858000"/>
              <a:gd name="connsiteX93" fmla="*/ 134368 w 4838076"/>
              <a:gd name="connsiteY93" fmla="*/ 4386262 h 6858000"/>
              <a:gd name="connsiteX94" fmla="*/ 115893 w 4838076"/>
              <a:gd name="connsiteY94" fmla="*/ 4424362 h 6858000"/>
              <a:gd name="connsiteX95" fmla="*/ 75583 w 4838076"/>
              <a:gd name="connsiteY95" fmla="*/ 4498975 h 6858000"/>
              <a:gd name="connsiteX96" fmla="*/ 55427 w 4838076"/>
              <a:gd name="connsiteY96" fmla="*/ 4537075 h 6858000"/>
              <a:gd name="connsiteX97" fmla="*/ 38632 w 4838076"/>
              <a:gd name="connsiteY97" fmla="*/ 4579937 h 6858000"/>
              <a:gd name="connsiteX98" fmla="*/ 23515 w 4838076"/>
              <a:gd name="connsiteY98" fmla="*/ 4625975 h 6858000"/>
              <a:gd name="connsiteX99" fmla="*/ 11758 w 4838076"/>
              <a:gd name="connsiteY99" fmla="*/ 4678362 h 6858000"/>
              <a:gd name="connsiteX100" fmla="*/ 3359 w 4838076"/>
              <a:gd name="connsiteY100" fmla="*/ 4738687 h 6858000"/>
              <a:gd name="connsiteX101" fmla="*/ 0 w 4838076"/>
              <a:gd name="connsiteY101" fmla="*/ 4806950 h 6858000"/>
              <a:gd name="connsiteX102" fmla="*/ 3359 w 4838076"/>
              <a:gd name="connsiteY102" fmla="*/ 4875212 h 6858000"/>
              <a:gd name="connsiteX103" fmla="*/ 11758 w 4838076"/>
              <a:gd name="connsiteY103" fmla="*/ 4935537 h 6858000"/>
              <a:gd name="connsiteX104" fmla="*/ 23515 w 4838076"/>
              <a:gd name="connsiteY104" fmla="*/ 4987925 h 6858000"/>
              <a:gd name="connsiteX105" fmla="*/ 38632 w 4838076"/>
              <a:gd name="connsiteY105" fmla="*/ 5033962 h 6858000"/>
              <a:gd name="connsiteX106" fmla="*/ 55427 w 4838076"/>
              <a:gd name="connsiteY106" fmla="*/ 5075237 h 6858000"/>
              <a:gd name="connsiteX107" fmla="*/ 75583 w 4838076"/>
              <a:gd name="connsiteY107" fmla="*/ 5114925 h 6858000"/>
              <a:gd name="connsiteX108" fmla="*/ 95738 w 4838076"/>
              <a:gd name="connsiteY108" fmla="*/ 5149850 h 6858000"/>
              <a:gd name="connsiteX109" fmla="*/ 115893 w 4838076"/>
              <a:gd name="connsiteY109" fmla="*/ 5186362 h 6858000"/>
              <a:gd name="connsiteX110" fmla="*/ 134368 w 4838076"/>
              <a:gd name="connsiteY110" fmla="*/ 5226050 h 6858000"/>
              <a:gd name="connsiteX111" fmla="*/ 152844 w 4838076"/>
              <a:gd name="connsiteY111" fmla="*/ 5268912 h 6858000"/>
              <a:gd name="connsiteX112" fmla="*/ 167960 w 4838076"/>
              <a:gd name="connsiteY112" fmla="*/ 5313362 h 6858000"/>
              <a:gd name="connsiteX113" fmla="*/ 178038 w 4838076"/>
              <a:gd name="connsiteY113" fmla="*/ 5365750 h 6858000"/>
              <a:gd name="connsiteX114" fmla="*/ 188115 w 4838076"/>
              <a:gd name="connsiteY114" fmla="*/ 5426075 h 6858000"/>
              <a:gd name="connsiteX115" fmla="*/ 189795 w 4838076"/>
              <a:gd name="connsiteY115" fmla="*/ 5494337 h 6858000"/>
              <a:gd name="connsiteX116" fmla="*/ 188115 w 4838076"/>
              <a:gd name="connsiteY116" fmla="*/ 5562600 h 6858000"/>
              <a:gd name="connsiteX117" fmla="*/ 178038 w 4838076"/>
              <a:gd name="connsiteY117" fmla="*/ 5622925 h 6858000"/>
              <a:gd name="connsiteX118" fmla="*/ 167960 w 4838076"/>
              <a:gd name="connsiteY118" fmla="*/ 5675312 h 6858000"/>
              <a:gd name="connsiteX119" fmla="*/ 152844 w 4838076"/>
              <a:gd name="connsiteY119" fmla="*/ 5721350 h 6858000"/>
              <a:gd name="connsiteX120" fmla="*/ 134368 w 4838076"/>
              <a:gd name="connsiteY120" fmla="*/ 5762625 h 6858000"/>
              <a:gd name="connsiteX121" fmla="*/ 115893 w 4838076"/>
              <a:gd name="connsiteY121" fmla="*/ 5802312 h 6858000"/>
              <a:gd name="connsiteX122" fmla="*/ 95738 w 4838076"/>
              <a:gd name="connsiteY122" fmla="*/ 5840412 h 6858000"/>
              <a:gd name="connsiteX123" fmla="*/ 75583 w 4838076"/>
              <a:gd name="connsiteY123" fmla="*/ 5876925 h 6858000"/>
              <a:gd name="connsiteX124" fmla="*/ 55427 w 4838076"/>
              <a:gd name="connsiteY124" fmla="*/ 5915025 h 6858000"/>
              <a:gd name="connsiteX125" fmla="*/ 38632 w 4838076"/>
              <a:gd name="connsiteY125" fmla="*/ 5956300 h 6858000"/>
              <a:gd name="connsiteX126" fmla="*/ 23515 w 4838076"/>
              <a:gd name="connsiteY126" fmla="*/ 6003925 h 6858000"/>
              <a:gd name="connsiteX127" fmla="*/ 11758 w 4838076"/>
              <a:gd name="connsiteY127" fmla="*/ 6056312 h 6858000"/>
              <a:gd name="connsiteX128" fmla="*/ 3359 w 4838076"/>
              <a:gd name="connsiteY128" fmla="*/ 6113462 h 6858000"/>
              <a:gd name="connsiteX129" fmla="*/ 0 w 4838076"/>
              <a:gd name="connsiteY129" fmla="*/ 6183312 h 6858000"/>
              <a:gd name="connsiteX130" fmla="*/ 3359 w 4838076"/>
              <a:gd name="connsiteY130" fmla="*/ 6251575 h 6858000"/>
              <a:gd name="connsiteX131" fmla="*/ 11758 w 4838076"/>
              <a:gd name="connsiteY131" fmla="*/ 6311900 h 6858000"/>
              <a:gd name="connsiteX132" fmla="*/ 23515 w 4838076"/>
              <a:gd name="connsiteY132" fmla="*/ 6361112 h 6858000"/>
              <a:gd name="connsiteX133" fmla="*/ 38632 w 4838076"/>
              <a:gd name="connsiteY133" fmla="*/ 6407150 h 6858000"/>
              <a:gd name="connsiteX134" fmla="*/ 55427 w 4838076"/>
              <a:gd name="connsiteY134" fmla="*/ 6448425 h 6858000"/>
              <a:gd name="connsiteX135" fmla="*/ 73903 w 4838076"/>
              <a:gd name="connsiteY135" fmla="*/ 6488112 h 6858000"/>
              <a:gd name="connsiteX136" fmla="*/ 92379 w 4838076"/>
              <a:gd name="connsiteY136" fmla="*/ 6523037 h 6858000"/>
              <a:gd name="connsiteX137" fmla="*/ 112534 w 4838076"/>
              <a:gd name="connsiteY137" fmla="*/ 6561137 h 6858000"/>
              <a:gd name="connsiteX138" fmla="*/ 132689 w 4838076"/>
              <a:gd name="connsiteY138" fmla="*/ 6597650 h 6858000"/>
              <a:gd name="connsiteX139" fmla="*/ 149485 w 4838076"/>
              <a:gd name="connsiteY139" fmla="*/ 6640512 h 6858000"/>
              <a:gd name="connsiteX140" fmla="*/ 166281 w 4838076"/>
              <a:gd name="connsiteY140" fmla="*/ 6683375 h 6858000"/>
              <a:gd name="connsiteX141" fmla="*/ 176358 w 4838076"/>
              <a:gd name="connsiteY141" fmla="*/ 6735762 h 6858000"/>
              <a:gd name="connsiteX142" fmla="*/ 184756 w 4838076"/>
              <a:gd name="connsiteY142" fmla="*/ 6791325 h 6858000"/>
              <a:gd name="connsiteX143" fmla="*/ 189795 w 4838076"/>
              <a:gd name="connsiteY143" fmla="*/ 6858000 h 6858000"/>
              <a:gd name="connsiteX144" fmla="*/ 334173 w 4838076"/>
              <a:gd name="connsiteY144" fmla="*/ 6858000 h 6858000"/>
              <a:gd name="connsiteX145" fmla="*/ 334174 w 4838076"/>
              <a:gd name="connsiteY145" fmla="*/ 6858000 h 6858000"/>
              <a:gd name="connsiteX146" fmla="*/ 3459219 w 4838076"/>
              <a:gd name="connsiteY146" fmla="*/ 6858000 h 6858000"/>
              <a:gd name="connsiteX147" fmla="*/ 4417162 w 4838076"/>
              <a:gd name="connsiteY147" fmla="*/ 6858000 h 6858000"/>
              <a:gd name="connsiteX148" fmla="*/ 4838076 w 4838076"/>
              <a:gd name="connsiteY14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Lst>
            <a:rect l="l" t="t" r="r" b="b"/>
            <a:pathLst>
              <a:path w="4838076" h="6858000">
                <a:moveTo>
                  <a:pt x="4838076" y="0"/>
                </a:moveTo>
                <a:lnTo>
                  <a:pt x="4417162" y="0"/>
                </a:lnTo>
                <a:lnTo>
                  <a:pt x="3459219" y="0"/>
                </a:lnTo>
                <a:lnTo>
                  <a:pt x="334174" y="0"/>
                </a:lnTo>
                <a:lnTo>
                  <a:pt x="334173" y="0"/>
                </a:lnTo>
                <a:lnTo>
                  <a:pt x="189795" y="0"/>
                </a:lnTo>
                <a:lnTo>
                  <a:pt x="184756" y="66675"/>
                </a:lnTo>
                <a:lnTo>
                  <a:pt x="176358" y="122237"/>
                </a:lnTo>
                <a:lnTo>
                  <a:pt x="166281" y="174625"/>
                </a:lnTo>
                <a:lnTo>
                  <a:pt x="149485" y="217487"/>
                </a:lnTo>
                <a:lnTo>
                  <a:pt x="132689" y="260350"/>
                </a:lnTo>
                <a:lnTo>
                  <a:pt x="112534" y="296862"/>
                </a:lnTo>
                <a:lnTo>
                  <a:pt x="92379" y="334962"/>
                </a:lnTo>
                <a:lnTo>
                  <a:pt x="73903" y="369887"/>
                </a:lnTo>
                <a:lnTo>
                  <a:pt x="55427" y="409575"/>
                </a:lnTo>
                <a:lnTo>
                  <a:pt x="38632" y="450850"/>
                </a:lnTo>
                <a:lnTo>
                  <a:pt x="23515" y="496887"/>
                </a:lnTo>
                <a:lnTo>
                  <a:pt x="11758" y="546100"/>
                </a:lnTo>
                <a:lnTo>
                  <a:pt x="3359" y="606425"/>
                </a:lnTo>
                <a:lnTo>
                  <a:pt x="0" y="673100"/>
                </a:lnTo>
                <a:lnTo>
                  <a:pt x="3359" y="744537"/>
                </a:lnTo>
                <a:lnTo>
                  <a:pt x="11758" y="801687"/>
                </a:lnTo>
                <a:lnTo>
                  <a:pt x="23515" y="854075"/>
                </a:lnTo>
                <a:lnTo>
                  <a:pt x="38632" y="901700"/>
                </a:lnTo>
                <a:lnTo>
                  <a:pt x="55427" y="942975"/>
                </a:lnTo>
                <a:lnTo>
                  <a:pt x="75583" y="981075"/>
                </a:lnTo>
                <a:lnTo>
                  <a:pt x="95738" y="1017587"/>
                </a:lnTo>
                <a:lnTo>
                  <a:pt x="115893" y="1055687"/>
                </a:lnTo>
                <a:lnTo>
                  <a:pt x="134368" y="1095375"/>
                </a:lnTo>
                <a:lnTo>
                  <a:pt x="152844" y="1136650"/>
                </a:lnTo>
                <a:lnTo>
                  <a:pt x="167960" y="1182687"/>
                </a:lnTo>
                <a:lnTo>
                  <a:pt x="178038" y="1235075"/>
                </a:lnTo>
                <a:lnTo>
                  <a:pt x="188115" y="1295400"/>
                </a:lnTo>
                <a:lnTo>
                  <a:pt x="189795" y="1363662"/>
                </a:lnTo>
                <a:lnTo>
                  <a:pt x="188115" y="1431925"/>
                </a:lnTo>
                <a:lnTo>
                  <a:pt x="178038" y="1492250"/>
                </a:lnTo>
                <a:lnTo>
                  <a:pt x="167960" y="1544637"/>
                </a:lnTo>
                <a:lnTo>
                  <a:pt x="152844" y="1589087"/>
                </a:lnTo>
                <a:lnTo>
                  <a:pt x="134368" y="1631950"/>
                </a:lnTo>
                <a:lnTo>
                  <a:pt x="115893" y="1671637"/>
                </a:lnTo>
                <a:lnTo>
                  <a:pt x="95738" y="1708150"/>
                </a:lnTo>
                <a:lnTo>
                  <a:pt x="75583" y="1743075"/>
                </a:lnTo>
                <a:lnTo>
                  <a:pt x="55427" y="1782762"/>
                </a:lnTo>
                <a:lnTo>
                  <a:pt x="38632" y="1824037"/>
                </a:lnTo>
                <a:lnTo>
                  <a:pt x="23515" y="1870075"/>
                </a:lnTo>
                <a:lnTo>
                  <a:pt x="11758" y="1922462"/>
                </a:lnTo>
                <a:lnTo>
                  <a:pt x="3359" y="1982787"/>
                </a:lnTo>
                <a:lnTo>
                  <a:pt x="0" y="2051050"/>
                </a:lnTo>
                <a:lnTo>
                  <a:pt x="3359" y="2119312"/>
                </a:lnTo>
                <a:lnTo>
                  <a:pt x="11758" y="2179637"/>
                </a:lnTo>
                <a:lnTo>
                  <a:pt x="23515" y="2232025"/>
                </a:lnTo>
                <a:lnTo>
                  <a:pt x="38632" y="2278062"/>
                </a:lnTo>
                <a:lnTo>
                  <a:pt x="55427" y="2319337"/>
                </a:lnTo>
                <a:lnTo>
                  <a:pt x="75583" y="2359025"/>
                </a:lnTo>
                <a:lnTo>
                  <a:pt x="95738" y="2395537"/>
                </a:lnTo>
                <a:lnTo>
                  <a:pt x="115893" y="2433637"/>
                </a:lnTo>
                <a:lnTo>
                  <a:pt x="134368" y="2471737"/>
                </a:lnTo>
                <a:lnTo>
                  <a:pt x="152844" y="2513012"/>
                </a:lnTo>
                <a:lnTo>
                  <a:pt x="167960" y="2560637"/>
                </a:lnTo>
                <a:lnTo>
                  <a:pt x="178038" y="2613025"/>
                </a:lnTo>
                <a:lnTo>
                  <a:pt x="188115" y="2671762"/>
                </a:lnTo>
                <a:lnTo>
                  <a:pt x="189795" y="2741612"/>
                </a:lnTo>
                <a:lnTo>
                  <a:pt x="188115" y="2809875"/>
                </a:lnTo>
                <a:lnTo>
                  <a:pt x="178038" y="2868612"/>
                </a:lnTo>
                <a:lnTo>
                  <a:pt x="167960" y="2922587"/>
                </a:lnTo>
                <a:lnTo>
                  <a:pt x="152844" y="2967037"/>
                </a:lnTo>
                <a:lnTo>
                  <a:pt x="134368" y="3009900"/>
                </a:lnTo>
                <a:lnTo>
                  <a:pt x="115893" y="3046412"/>
                </a:lnTo>
                <a:lnTo>
                  <a:pt x="95738" y="3084512"/>
                </a:lnTo>
                <a:lnTo>
                  <a:pt x="75583" y="3121025"/>
                </a:lnTo>
                <a:lnTo>
                  <a:pt x="55427" y="3160712"/>
                </a:lnTo>
                <a:lnTo>
                  <a:pt x="38632" y="3201987"/>
                </a:lnTo>
                <a:lnTo>
                  <a:pt x="23515" y="3248025"/>
                </a:lnTo>
                <a:lnTo>
                  <a:pt x="11758" y="3300412"/>
                </a:lnTo>
                <a:lnTo>
                  <a:pt x="3359" y="3360737"/>
                </a:lnTo>
                <a:lnTo>
                  <a:pt x="0" y="3427412"/>
                </a:lnTo>
                <a:lnTo>
                  <a:pt x="3359" y="3497262"/>
                </a:lnTo>
                <a:lnTo>
                  <a:pt x="11758" y="3557587"/>
                </a:lnTo>
                <a:lnTo>
                  <a:pt x="23515" y="3609975"/>
                </a:lnTo>
                <a:lnTo>
                  <a:pt x="38632" y="3656012"/>
                </a:lnTo>
                <a:lnTo>
                  <a:pt x="55427" y="3697287"/>
                </a:lnTo>
                <a:lnTo>
                  <a:pt x="75583" y="3736975"/>
                </a:lnTo>
                <a:lnTo>
                  <a:pt x="115893" y="3811587"/>
                </a:lnTo>
                <a:lnTo>
                  <a:pt x="134368" y="3848100"/>
                </a:lnTo>
                <a:lnTo>
                  <a:pt x="152844" y="3890962"/>
                </a:lnTo>
                <a:lnTo>
                  <a:pt x="167960" y="3935412"/>
                </a:lnTo>
                <a:lnTo>
                  <a:pt x="178038" y="3987800"/>
                </a:lnTo>
                <a:lnTo>
                  <a:pt x="188115" y="4048125"/>
                </a:lnTo>
                <a:lnTo>
                  <a:pt x="189795" y="4116387"/>
                </a:lnTo>
                <a:lnTo>
                  <a:pt x="188115" y="4186237"/>
                </a:lnTo>
                <a:lnTo>
                  <a:pt x="178038" y="4244975"/>
                </a:lnTo>
                <a:lnTo>
                  <a:pt x="167960" y="4297362"/>
                </a:lnTo>
                <a:lnTo>
                  <a:pt x="152844" y="4343400"/>
                </a:lnTo>
                <a:lnTo>
                  <a:pt x="134368" y="4386262"/>
                </a:lnTo>
                <a:lnTo>
                  <a:pt x="115893" y="4424362"/>
                </a:lnTo>
                <a:lnTo>
                  <a:pt x="75583" y="4498975"/>
                </a:lnTo>
                <a:lnTo>
                  <a:pt x="55427" y="4537075"/>
                </a:lnTo>
                <a:lnTo>
                  <a:pt x="38632" y="4579937"/>
                </a:lnTo>
                <a:lnTo>
                  <a:pt x="23515" y="4625975"/>
                </a:lnTo>
                <a:lnTo>
                  <a:pt x="11758" y="4678362"/>
                </a:lnTo>
                <a:lnTo>
                  <a:pt x="3359" y="4738687"/>
                </a:lnTo>
                <a:lnTo>
                  <a:pt x="0" y="4806950"/>
                </a:lnTo>
                <a:lnTo>
                  <a:pt x="3359" y="4875212"/>
                </a:lnTo>
                <a:lnTo>
                  <a:pt x="11758" y="4935537"/>
                </a:lnTo>
                <a:lnTo>
                  <a:pt x="23515" y="4987925"/>
                </a:lnTo>
                <a:lnTo>
                  <a:pt x="38632" y="5033962"/>
                </a:lnTo>
                <a:lnTo>
                  <a:pt x="55427" y="5075237"/>
                </a:lnTo>
                <a:lnTo>
                  <a:pt x="75583" y="5114925"/>
                </a:lnTo>
                <a:lnTo>
                  <a:pt x="95738" y="5149850"/>
                </a:lnTo>
                <a:lnTo>
                  <a:pt x="115893" y="5186362"/>
                </a:lnTo>
                <a:lnTo>
                  <a:pt x="134368" y="5226050"/>
                </a:lnTo>
                <a:lnTo>
                  <a:pt x="152844" y="5268912"/>
                </a:lnTo>
                <a:lnTo>
                  <a:pt x="167960" y="5313362"/>
                </a:lnTo>
                <a:lnTo>
                  <a:pt x="178038" y="5365750"/>
                </a:lnTo>
                <a:lnTo>
                  <a:pt x="188115" y="5426075"/>
                </a:lnTo>
                <a:lnTo>
                  <a:pt x="189795" y="5494337"/>
                </a:lnTo>
                <a:lnTo>
                  <a:pt x="188115" y="5562600"/>
                </a:lnTo>
                <a:lnTo>
                  <a:pt x="178038" y="5622925"/>
                </a:lnTo>
                <a:lnTo>
                  <a:pt x="167960" y="5675312"/>
                </a:lnTo>
                <a:lnTo>
                  <a:pt x="152844" y="5721350"/>
                </a:lnTo>
                <a:lnTo>
                  <a:pt x="134368" y="5762625"/>
                </a:lnTo>
                <a:lnTo>
                  <a:pt x="115893" y="5802312"/>
                </a:lnTo>
                <a:lnTo>
                  <a:pt x="95738" y="5840412"/>
                </a:lnTo>
                <a:lnTo>
                  <a:pt x="75583" y="5876925"/>
                </a:lnTo>
                <a:lnTo>
                  <a:pt x="55427" y="5915025"/>
                </a:lnTo>
                <a:lnTo>
                  <a:pt x="38632" y="5956300"/>
                </a:lnTo>
                <a:lnTo>
                  <a:pt x="23515" y="6003925"/>
                </a:lnTo>
                <a:lnTo>
                  <a:pt x="11758" y="6056312"/>
                </a:lnTo>
                <a:lnTo>
                  <a:pt x="3359" y="6113462"/>
                </a:lnTo>
                <a:lnTo>
                  <a:pt x="0" y="6183312"/>
                </a:lnTo>
                <a:lnTo>
                  <a:pt x="3359" y="6251575"/>
                </a:lnTo>
                <a:lnTo>
                  <a:pt x="11758" y="6311900"/>
                </a:lnTo>
                <a:lnTo>
                  <a:pt x="23515" y="6361112"/>
                </a:lnTo>
                <a:lnTo>
                  <a:pt x="38632" y="6407150"/>
                </a:lnTo>
                <a:lnTo>
                  <a:pt x="55427" y="6448425"/>
                </a:lnTo>
                <a:lnTo>
                  <a:pt x="73903" y="6488112"/>
                </a:lnTo>
                <a:lnTo>
                  <a:pt x="92379" y="6523037"/>
                </a:lnTo>
                <a:lnTo>
                  <a:pt x="112534" y="6561137"/>
                </a:lnTo>
                <a:lnTo>
                  <a:pt x="132689" y="6597650"/>
                </a:lnTo>
                <a:lnTo>
                  <a:pt x="149485" y="6640512"/>
                </a:lnTo>
                <a:lnTo>
                  <a:pt x="166281" y="6683375"/>
                </a:lnTo>
                <a:lnTo>
                  <a:pt x="176358" y="6735762"/>
                </a:lnTo>
                <a:lnTo>
                  <a:pt x="184756" y="6791325"/>
                </a:lnTo>
                <a:lnTo>
                  <a:pt x="189795" y="6858000"/>
                </a:lnTo>
                <a:lnTo>
                  <a:pt x="334173" y="6858000"/>
                </a:lnTo>
                <a:lnTo>
                  <a:pt x="334174" y="6858000"/>
                </a:lnTo>
                <a:lnTo>
                  <a:pt x="3459219" y="6858000"/>
                </a:lnTo>
                <a:lnTo>
                  <a:pt x="4417162" y="6858000"/>
                </a:lnTo>
                <a:lnTo>
                  <a:pt x="4838076" y="6858000"/>
                </a:lnTo>
                <a:close/>
              </a:path>
            </a:pathLst>
          </a:custGeom>
          <a:solidFill>
            <a:schemeClr val="accent1">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3893F758-D821-48A5-9293-BB95CCEE7EA1}"/>
              </a:ext>
            </a:extLst>
          </p:cNvPr>
          <p:cNvSpPr>
            <a:spLocks noGrp="1"/>
          </p:cNvSpPr>
          <p:nvPr>
            <p:ph type="title"/>
          </p:nvPr>
        </p:nvSpPr>
        <p:spPr>
          <a:xfrm>
            <a:off x="765051" y="662400"/>
            <a:ext cx="3384000" cy="1492132"/>
          </a:xfrm>
        </p:spPr>
        <p:txBody>
          <a:bodyPr anchor="t">
            <a:normAutofit/>
          </a:bodyPr>
          <a:lstStyle/>
          <a:p>
            <a:r>
              <a:rPr lang="en-US" b="1" dirty="0">
                <a:solidFill>
                  <a:schemeClr val="bg1"/>
                </a:solidFill>
                <a:latin typeface="Bahnschrift Light" panose="020B0502040204020203" pitchFamily="34" charset="0"/>
              </a:rPr>
              <a:t>Thank You!</a:t>
            </a:r>
          </a:p>
        </p:txBody>
      </p:sp>
      <p:sp>
        <p:nvSpPr>
          <p:cNvPr id="3" name="Content Placeholder 2">
            <a:extLst>
              <a:ext uri="{FF2B5EF4-FFF2-40B4-BE49-F238E27FC236}">
                <a16:creationId xmlns:a16="http://schemas.microsoft.com/office/drawing/2014/main" id="{B845D10B-FCC9-42F8-95FE-C41FD64B6A29}"/>
              </a:ext>
            </a:extLst>
          </p:cNvPr>
          <p:cNvSpPr>
            <a:spLocks noGrp="1"/>
          </p:cNvSpPr>
          <p:nvPr>
            <p:ph idx="1"/>
          </p:nvPr>
        </p:nvSpPr>
        <p:spPr>
          <a:xfrm>
            <a:off x="477668" y="2350800"/>
            <a:ext cx="3384000" cy="3844800"/>
          </a:xfrm>
        </p:spPr>
        <p:txBody>
          <a:bodyPr>
            <a:normAutofit/>
          </a:bodyPr>
          <a:lstStyle/>
          <a:p>
            <a:r>
              <a:rPr lang="en-US" sz="2000" b="1" dirty="0">
                <a:solidFill>
                  <a:schemeClr val="bg1">
                    <a:alpha val="60000"/>
                  </a:schemeClr>
                </a:solidFill>
              </a:rPr>
              <a:t>We’re located at 2558 Loblolly Lane          Alexandria, LA  71303</a:t>
            </a:r>
          </a:p>
          <a:p>
            <a:r>
              <a:rPr lang="en-US" sz="2000" b="1" dirty="0">
                <a:solidFill>
                  <a:schemeClr val="bg1">
                    <a:alpha val="60000"/>
                  </a:schemeClr>
                </a:solidFill>
              </a:rPr>
              <a:t>Or give us a call at          (318) 442-8843</a:t>
            </a:r>
          </a:p>
          <a:p>
            <a:r>
              <a:rPr lang="en-US" sz="2000" b="1" dirty="0">
                <a:solidFill>
                  <a:schemeClr val="bg1">
                    <a:alpha val="60000"/>
                  </a:schemeClr>
                </a:solidFill>
              </a:rPr>
              <a:t>Open Monday – Friday  8:00am-4:30pm</a:t>
            </a:r>
          </a:p>
          <a:p>
            <a:endParaRPr lang="en-US" sz="2000" dirty="0">
              <a:solidFill>
                <a:schemeClr val="bg1">
                  <a:alpha val="60000"/>
                </a:schemeClr>
              </a:solidFill>
            </a:endParaRPr>
          </a:p>
        </p:txBody>
      </p:sp>
      <p:pic>
        <p:nvPicPr>
          <p:cNvPr id="8" name="Picture 7" descr="Text, letter&#10;&#10;Description automatically generated">
            <a:extLst>
              <a:ext uri="{FF2B5EF4-FFF2-40B4-BE49-F238E27FC236}">
                <a16:creationId xmlns:a16="http://schemas.microsoft.com/office/drawing/2014/main" id="{96D14BED-20AE-4BF3-8AE9-4D355A693DEB}"/>
              </a:ext>
            </a:extLst>
          </p:cNvPr>
          <p:cNvPicPr/>
          <p:nvPr/>
        </p:nvPicPr>
        <p:blipFill rotWithShape="1">
          <a:blip r:embed="rId2">
            <a:extLst>
              <a:ext uri="{28A0092B-C50C-407E-A947-70E740481C1C}">
                <a14:useLocalDpi xmlns:a14="http://schemas.microsoft.com/office/drawing/2010/main" val="0"/>
              </a:ext>
            </a:extLst>
          </a:blip>
          <a:srcRect l="26774" t="35968" r="30815" b="45211"/>
          <a:stretch/>
        </p:blipFill>
        <p:spPr bwMode="auto">
          <a:xfrm>
            <a:off x="5564134" y="223725"/>
            <a:ext cx="2982966" cy="1632857"/>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9" name="Picture 8">
            <a:extLst>
              <a:ext uri="{FF2B5EF4-FFF2-40B4-BE49-F238E27FC236}">
                <a16:creationId xmlns:a16="http://schemas.microsoft.com/office/drawing/2014/main" id="{0C0F2894-EF38-4E90-9B22-F488E89DC17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751789" y="223725"/>
            <a:ext cx="1750423" cy="1632857"/>
          </a:xfrm>
          <a:prstGeom prst="rect">
            <a:avLst/>
          </a:prstGeom>
          <a:noFill/>
          <a:ln>
            <a:noFill/>
          </a:ln>
        </p:spPr>
      </p:pic>
      <p:pic>
        <p:nvPicPr>
          <p:cNvPr id="5" name="Picture 4">
            <a:extLst>
              <a:ext uri="{FF2B5EF4-FFF2-40B4-BE49-F238E27FC236}">
                <a16:creationId xmlns:a16="http://schemas.microsoft.com/office/drawing/2014/main" id="{0A0B3FC5-D823-45B5-88DE-F4BBC0493E2C}"/>
              </a:ext>
            </a:extLst>
          </p:cNvPr>
          <p:cNvPicPr>
            <a:picLocks noChangeAspect="1"/>
          </p:cNvPicPr>
          <p:nvPr/>
        </p:nvPicPr>
        <p:blipFill rotWithShape="1">
          <a:blip r:embed="rId4"/>
          <a:srcRect t="9659" r="31964" b="10603"/>
          <a:stretch/>
        </p:blipFill>
        <p:spPr>
          <a:xfrm>
            <a:off x="5843671" y="2126377"/>
            <a:ext cx="5053977" cy="3331820"/>
          </a:xfrm>
          <a:prstGeom prst="rect">
            <a:avLst/>
          </a:prstGeom>
        </p:spPr>
      </p:pic>
      <p:pic>
        <p:nvPicPr>
          <p:cNvPr id="11" name="Picture 10" descr="Logo&#10;&#10;Description automatically generated">
            <a:extLst>
              <a:ext uri="{FF2B5EF4-FFF2-40B4-BE49-F238E27FC236}">
                <a16:creationId xmlns:a16="http://schemas.microsoft.com/office/drawing/2014/main" id="{B768ABC8-9AE1-48DE-A881-7A874D966D1E}"/>
              </a:ext>
            </a:extLst>
          </p:cNvPr>
          <p:cNvPicPr>
            <a:picLocks noChangeAspect="1"/>
          </p:cNvPicPr>
          <p:nvPr/>
        </p:nvPicPr>
        <p:blipFill rotWithShape="1">
          <a:blip r:embed="rId5">
            <a:extLst>
              <a:ext uri="{28A0092B-C50C-407E-A947-70E740481C1C}">
                <a14:useLocalDpi xmlns:a14="http://schemas.microsoft.com/office/drawing/2010/main" val="0"/>
              </a:ext>
            </a:extLst>
          </a:blip>
          <a:srcRect t="25434" b="28061"/>
          <a:stretch/>
        </p:blipFill>
        <p:spPr>
          <a:xfrm>
            <a:off x="6831870" y="5644739"/>
            <a:ext cx="3621546" cy="884200"/>
          </a:xfrm>
          <a:prstGeom prst="rect">
            <a:avLst/>
          </a:prstGeom>
        </p:spPr>
      </p:pic>
      <p:sp>
        <p:nvSpPr>
          <p:cNvPr id="4" name="TextBox 3">
            <a:extLst>
              <a:ext uri="{FF2B5EF4-FFF2-40B4-BE49-F238E27FC236}">
                <a16:creationId xmlns:a16="http://schemas.microsoft.com/office/drawing/2014/main" id="{BD22156F-631F-4213-A4D4-62F5492C18BE}"/>
              </a:ext>
            </a:extLst>
          </p:cNvPr>
          <p:cNvSpPr txBox="1"/>
          <p:nvPr/>
        </p:nvSpPr>
        <p:spPr>
          <a:xfrm>
            <a:off x="346075" y="5235356"/>
            <a:ext cx="4001548" cy="584775"/>
          </a:xfrm>
          <a:prstGeom prst="rect">
            <a:avLst/>
          </a:prstGeom>
          <a:noFill/>
        </p:spPr>
        <p:txBody>
          <a:bodyPr wrap="square" rtlCol="0">
            <a:spAutoFit/>
          </a:bodyPr>
          <a:lstStyle/>
          <a:p>
            <a:r>
              <a:rPr lang="en-US" sz="3200" i="1" dirty="0">
                <a:solidFill>
                  <a:schemeClr val="bg1"/>
                </a:solidFill>
              </a:rPr>
              <a:t>www.alexhousing.org</a:t>
            </a:r>
          </a:p>
        </p:txBody>
      </p:sp>
    </p:spTree>
    <p:extLst>
      <p:ext uri="{BB962C8B-B14F-4D97-AF65-F5344CB8AC3E}">
        <p14:creationId xmlns:p14="http://schemas.microsoft.com/office/powerpoint/2010/main" val="6191428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3026</TotalTime>
  <Words>361</Words>
  <Application>Microsoft Office PowerPoint</Application>
  <PresentationFormat>Widescreen</PresentationFormat>
  <Paragraphs>52</Paragraphs>
  <Slides>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vt:i4>
      </vt:variant>
    </vt:vector>
  </HeadingPairs>
  <TitlesOfParts>
    <vt:vector size="16" baseType="lpstr">
      <vt:lpstr>Arial</vt:lpstr>
      <vt:lpstr>Bahnschrift Light</vt:lpstr>
      <vt:lpstr>Bahnschrift SemiBold</vt:lpstr>
      <vt:lpstr>Calibri</vt:lpstr>
      <vt:lpstr>Calibri Light</vt:lpstr>
      <vt:lpstr>Hot Jacket Perrsonal Use</vt:lpstr>
      <vt:lpstr>latosemibold</vt:lpstr>
      <vt:lpstr>Office Theme</vt:lpstr>
      <vt:lpstr>Presentation  by  Alexandria Housing Authority  Stephan Fontenot Executive Director</vt:lpstr>
      <vt:lpstr>City of Alexandria </vt:lpstr>
      <vt:lpstr>Alexandria Housing Authority </vt:lpstr>
      <vt:lpstr>Alexandria Housing Authority </vt:lpstr>
      <vt:lpstr>Partnership with local Alexandria VA Medical Center (VAMC)</vt:lpstr>
      <vt:lpstr>Veterans and Housing Options…</vt:lpstr>
      <vt:lpstr>Challenges we have faced…</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Stephan Fontenot</dc:creator>
  <cp:lastModifiedBy>Stephan Fontenot</cp:lastModifiedBy>
  <cp:revision>49</cp:revision>
  <cp:lastPrinted>2021-02-10T21:07:32Z</cp:lastPrinted>
  <dcterms:created xsi:type="dcterms:W3CDTF">2021-02-08T18:02:46Z</dcterms:created>
  <dcterms:modified xsi:type="dcterms:W3CDTF">2021-02-11T14:21:39Z</dcterms:modified>
</cp:coreProperties>
</file>