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82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osephB@cenlahomeless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37">
            <a:extLst>
              <a:ext uri="{FF2B5EF4-FFF2-40B4-BE49-F238E27FC236}">
                <a16:creationId xmlns:a16="http://schemas.microsoft.com/office/drawing/2014/main" id="{CC9ECE17-8EF8-40C4-BE65-1B39AB984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39">
            <a:extLst>
              <a:ext uri="{FF2B5EF4-FFF2-40B4-BE49-F238E27FC236}">
                <a16:creationId xmlns:a16="http://schemas.microsoft.com/office/drawing/2014/main" id="{8334BFA7-09F0-4CF2-8B4D-308A992EA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9F8EA-168A-4CCD-8127-4802CE368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4459039"/>
            <a:ext cx="8643011" cy="551528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2020 and It’s Impact On Homelessness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0F370-7816-49A2-920A-CE941E795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grpSp>
        <p:nvGrpSpPr>
          <p:cNvPr id="56" name="Group 41">
            <a:extLst>
              <a:ext uri="{FF2B5EF4-FFF2-40B4-BE49-F238E27FC236}">
                <a16:creationId xmlns:a16="http://schemas.microsoft.com/office/drawing/2014/main" id="{1E2E0E17-C957-482D-9089-2B5E6B798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64906" y="323838"/>
            <a:ext cx="8661501" cy="3652791"/>
            <a:chOff x="1764906" y="323838"/>
            <a:chExt cx="8661501" cy="365279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6E31FFA-F89C-45CB-BC94-245430C46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64906" y="323838"/>
              <a:ext cx="8661501" cy="365279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365B283-9232-4423-8424-7ACD094DCA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8417" y="647445"/>
              <a:ext cx="8032660" cy="3002215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Rectangle 45">
            <a:extLst>
              <a:ext uri="{FF2B5EF4-FFF2-40B4-BE49-F238E27FC236}">
                <a16:creationId xmlns:a16="http://schemas.microsoft.com/office/drawing/2014/main" id="{802B690E-CC9C-4B19-86A3-5FFAE6B34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38235" y="798973"/>
            <a:ext cx="7708813" cy="2662923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649A2D3-7462-4E8B-8F8E-BB14AB873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469" y="1356766"/>
            <a:ext cx="7363579" cy="1583169"/>
          </a:xfrm>
          <a:prstGeom prst="rect">
            <a:avLst/>
          </a:prstGeom>
        </p:spPr>
      </p:pic>
      <p:cxnSp>
        <p:nvCxnSpPr>
          <p:cNvPr id="58" name="Straight Connector 47">
            <a:extLst>
              <a:ext uri="{FF2B5EF4-FFF2-40B4-BE49-F238E27FC236}">
                <a16:creationId xmlns:a16="http://schemas.microsoft.com/office/drawing/2014/main" id="{6244635D-BDF9-4927-B9C1-C463C055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9" name="Picture 49">
            <a:extLst>
              <a:ext uri="{FF2B5EF4-FFF2-40B4-BE49-F238E27FC236}">
                <a16:creationId xmlns:a16="http://schemas.microsoft.com/office/drawing/2014/main" id="{FD506184-6CF4-4CAB-98E6-2D5BF60F5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60" name="Straight Connector 51">
            <a:extLst>
              <a:ext uri="{FF2B5EF4-FFF2-40B4-BE49-F238E27FC236}">
                <a16:creationId xmlns:a16="http://schemas.microsoft.com/office/drawing/2014/main" id="{09F2B1CD-B32D-4AA5-AD1C-F64A8C4E9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342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3487-CEFC-4A2D-8130-30872A9E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Panhandling and Homeless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10592-3764-4A15-B534-4F019E249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 everyone who panhandles is homeless and for the ones who are it is an </a:t>
            </a:r>
            <a:r>
              <a:rPr lang="en-US" b="1" dirty="0"/>
              <a:t>extremely dangerous</a:t>
            </a:r>
            <a:r>
              <a:rPr lang="en-US" dirty="0"/>
              <a:t> practice</a:t>
            </a:r>
          </a:p>
          <a:p>
            <a:pPr lvl="1"/>
            <a:r>
              <a:rPr lang="en-US" dirty="0"/>
              <a:t>Can make them targets of violence when they are seen with excess cash</a:t>
            </a:r>
          </a:p>
          <a:p>
            <a:pPr lvl="1"/>
            <a:r>
              <a:rPr lang="en-US" dirty="0"/>
              <a:t>Excess cash can lead to relapses for those who are struggling with substance abuse issues</a:t>
            </a:r>
          </a:p>
          <a:p>
            <a:pPr lvl="1"/>
            <a:r>
              <a:rPr lang="en-US" dirty="0"/>
              <a:t>Increase in panhandling is usually associated with a decrease in clients engaging in our services</a:t>
            </a:r>
          </a:p>
          <a:p>
            <a:pPr lvl="1"/>
            <a:r>
              <a:rPr lang="en-US" dirty="0"/>
              <a:t>Panhandling increases the chance of all parties involved being injured due to backing up traffic or people going into the road to receive items from cars</a:t>
            </a:r>
          </a:p>
          <a:p>
            <a:r>
              <a:rPr lang="en-US" dirty="0"/>
              <a:t>Panhandling </a:t>
            </a:r>
            <a:r>
              <a:rPr lang="en-US" b="1" dirty="0"/>
              <a:t>is not illegal</a:t>
            </a:r>
            <a:r>
              <a:rPr lang="en-US" dirty="0"/>
              <a:t>. It has been ruled to be protected as freedom of speech and association</a:t>
            </a:r>
          </a:p>
        </p:txBody>
      </p:sp>
    </p:spTree>
    <p:extLst>
      <p:ext uri="{BB962C8B-B14F-4D97-AF65-F5344CB8AC3E}">
        <p14:creationId xmlns:p14="http://schemas.microsoft.com/office/powerpoint/2010/main" val="32778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1A041-58F8-4D3D-BE11-0D4ED928C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Ways to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490A6-77FD-4E13-9275-4E727DAC6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Consider joining the CoC</a:t>
            </a:r>
          </a:p>
          <a:p>
            <a:pPr lvl="1"/>
            <a:r>
              <a:rPr lang="en-US" dirty="0"/>
              <a:t>Find more information at cenlacoc.org</a:t>
            </a:r>
          </a:p>
          <a:p>
            <a:pPr lvl="1"/>
            <a:endParaRPr lang="en-US" dirty="0"/>
          </a:p>
          <a:p>
            <a:r>
              <a:rPr lang="en-US" dirty="0"/>
              <a:t>Don’t give out cash to panhandlers</a:t>
            </a:r>
          </a:p>
          <a:p>
            <a:pPr lvl="1"/>
            <a:r>
              <a:rPr lang="en-US" dirty="0"/>
              <a:t>Keep gloves, socks, food, </a:t>
            </a:r>
            <a:r>
              <a:rPr lang="en-US" dirty="0" err="1"/>
              <a:t>ect</a:t>
            </a:r>
            <a:r>
              <a:rPr lang="en-US" dirty="0"/>
              <a:t>. on hand to give out instead</a:t>
            </a:r>
          </a:p>
          <a:p>
            <a:pPr lvl="1"/>
            <a:endParaRPr lang="en-US" dirty="0"/>
          </a:p>
          <a:p>
            <a:r>
              <a:rPr lang="en-US" dirty="0"/>
              <a:t>Consider donating to or partnering with one our CoC Partners</a:t>
            </a:r>
          </a:p>
          <a:p>
            <a:pPr lvl="1"/>
            <a:r>
              <a:rPr lang="en-US" dirty="0"/>
              <a:t>CARES Legislation has increased the # of programs available to non-profits but they need cash on hand to be able to meet match requirements</a:t>
            </a:r>
          </a:p>
        </p:txBody>
      </p:sp>
    </p:spTree>
    <p:extLst>
      <p:ext uri="{BB962C8B-B14F-4D97-AF65-F5344CB8AC3E}">
        <p14:creationId xmlns:p14="http://schemas.microsoft.com/office/powerpoint/2010/main" val="423709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7485F-D9E0-49E9-A3A0-754119668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0A2E9-BABB-4516-A6A2-DD1020ED7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Joseph Buzzetta MSW, LMSW</a:t>
            </a:r>
          </a:p>
          <a:p>
            <a:pPr lvl="1"/>
            <a:r>
              <a:rPr lang="en-US" sz="2400" dirty="0"/>
              <a:t>CLHC Executive Director/CoC Director</a:t>
            </a:r>
          </a:p>
          <a:p>
            <a:pPr lvl="1"/>
            <a:r>
              <a:rPr lang="en-US" sz="2400" dirty="0"/>
              <a:t>(318) 443-0500 ext. 1200</a:t>
            </a:r>
          </a:p>
          <a:p>
            <a:pPr lvl="1"/>
            <a:r>
              <a:rPr lang="en-US" sz="2400" dirty="0">
                <a:hlinkClick r:id="rId2"/>
              </a:rPr>
              <a:t>JosephB@cenlahomeless.org</a:t>
            </a:r>
            <a:endParaRPr lang="en-US" sz="2400" dirty="0"/>
          </a:p>
          <a:p>
            <a:pPr lvl="1"/>
            <a:endParaRPr lang="en-US" sz="2400" dirty="0"/>
          </a:p>
          <a:p>
            <a:r>
              <a:rPr lang="en-US" sz="28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1391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7C5A-E09B-4EB3-8E5C-5DD58714A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2B2DD-9797-4C71-96A0-520EEE761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Homelessness 101</a:t>
            </a:r>
          </a:p>
          <a:p>
            <a:endParaRPr lang="en-US" sz="2400" dirty="0"/>
          </a:p>
          <a:p>
            <a:r>
              <a:rPr lang="en-US" sz="2400" dirty="0"/>
              <a:t>COVID-19 &amp; Hurricane Impact on Homelessness</a:t>
            </a:r>
          </a:p>
          <a:p>
            <a:endParaRPr lang="en-US" sz="2400" dirty="0"/>
          </a:p>
          <a:p>
            <a:r>
              <a:rPr lang="en-US" sz="2400" dirty="0"/>
              <a:t>Ways to Help</a:t>
            </a:r>
          </a:p>
        </p:txBody>
      </p:sp>
    </p:spTree>
    <p:extLst>
      <p:ext uri="{BB962C8B-B14F-4D97-AF65-F5344CB8AC3E}">
        <p14:creationId xmlns:p14="http://schemas.microsoft.com/office/powerpoint/2010/main" val="321673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D0403-9314-48A0-A108-275BF3640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Homelessness 101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E2B4C-8BFB-4AF4-9C99-568C34C72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Homelessness is a community problem that requires a community solution</a:t>
            </a:r>
          </a:p>
          <a:p>
            <a:r>
              <a:rPr lang="en-US" sz="2800" dirty="0"/>
              <a:t>Long-Term and Episodic Homelessness are symptoms of larger problems</a:t>
            </a:r>
          </a:p>
          <a:p>
            <a:r>
              <a:rPr lang="en-US" sz="2800" dirty="0"/>
              <a:t>People experiencing homelessness are in crisis and people in crisis view the world differently then those who are not</a:t>
            </a:r>
          </a:p>
        </p:txBody>
      </p:sp>
    </p:spTree>
    <p:extLst>
      <p:ext uri="{BB962C8B-B14F-4D97-AF65-F5344CB8AC3E}">
        <p14:creationId xmlns:p14="http://schemas.microsoft.com/office/powerpoint/2010/main" val="275020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A5FAE-BDF9-4252-8EC8-CAE4002A1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Community Solution: Continuum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F2E14-37C3-450D-9637-895BF8F2B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Continuum of Care (CoC) is a group of non-profits, businesses, churches, and other like-minded individuals provide services to those experiencing homelessness</a:t>
            </a:r>
          </a:p>
          <a:p>
            <a:endParaRPr lang="en-US" sz="2400" dirty="0"/>
          </a:p>
          <a:p>
            <a:r>
              <a:rPr lang="en-US" sz="2400" dirty="0"/>
              <a:t>The CoC is a special Housing and Urban Development designation that allows our community to apply for federal dollars for housing programs</a:t>
            </a:r>
          </a:p>
        </p:txBody>
      </p:sp>
    </p:spTree>
    <p:extLst>
      <p:ext uri="{BB962C8B-B14F-4D97-AF65-F5344CB8AC3E}">
        <p14:creationId xmlns:p14="http://schemas.microsoft.com/office/powerpoint/2010/main" val="348852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33DA7-810B-465D-86D6-ED6C3679D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881472"/>
              </p:ext>
            </p:extLst>
          </p:nvPr>
        </p:nvGraphicFramePr>
        <p:xfrm>
          <a:off x="1439692" y="643467"/>
          <a:ext cx="9312617" cy="5673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753">
                  <a:extLst>
                    <a:ext uri="{9D8B030D-6E8A-4147-A177-3AD203B41FA5}">
                      <a16:colId xmlns:a16="http://schemas.microsoft.com/office/drawing/2014/main" val="3556984935"/>
                    </a:ext>
                  </a:extLst>
                </a:gridCol>
                <a:gridCol w="1905382">
                  <a:extLst>
                    <a:ext uri="{9D8B030D-6E8A-4147-A177-3AD203B41FA5}">
                      <a16:colId xmlns:a16="http://schemas.microsoft.com/office/drawing/2014/main" val="2851758158"/>
                    </a:ext>
                  </a:extLst>
                </a:gridCol>
                <a:gridCol w="1835260">
                  <a:extLst>
                    <a:ext uri="{9D8B030D-6E8A-4147-A177-3AD203B41FA5}">
                      <a16:colId xmlns:a16="http://schemas.microsoft.com/office/drawing/2014/main" val="2986076894"/>
                    </a:ext>
                  </a:extLst>
                </a:gridCol>
                <a:gridCol w="1828611">
                  <a:extLst>
                    <a:ext uri="{9D8B030D-6E8A-4147-A177-3AD203B41FA5}">
                      <a16:colId xmlns:a16="http://schemas.microsoft.com/office/drawing/2014/main" val="2239680855"/>
                    </a:ext>
                  </a:extLst>
                </a:gridCol>
                <a:gridCol w="1828611">
                  <a:extLst>
                    <a:ext uri="{9D8B030D-6E8A-4147-A177-3AD203B41FA5}">
                      <a16:colId xmlns:a16="http://schemas.microsoft.com/office/drawing/2014/main" val="2398874626"/>
                    </a:ext>
                  </a:extLst>
                </a:gridCol>
              </a:tblGrid>
              <a:tr h="383011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CoC Member Agencies</a:t>
                      </a:r>
                    </a:p>
                  </a:txBody>
                  <a:tcPr marL="87048" marR="87048" marT="43524" marB="43524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187005"/>
                  </a:ext>
                </a:extLst>
              </a:tr>
              <a:tr h="905299">
                <a:tc>
                  <a:txBody>
                    <a:bodyPr/>
                    <a:lstStyle/>
                    <a:p>
                      <a:r>
                        <a:rPr lang="en-US" sz="1400" dirty="0"/>
                        <a:t>Alexandria Housing Authority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Alexandria</a:t>
                      </a:r>
                    </a:p>
                    <a:p>
                      <a:r>
                        <a:rPr lang="en-US" sz="1400" dirty="0"/>
                        <a:t>VA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American Red Cross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Bethel Church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Catholic Community Services</a:t>
                      </a:r>
                    </a:p>
                  </a:txBody>
                  <a:tcPr marL="87048" marR="87048" marT="43524" marB="43524" anchor="ctr"/>
                </a:tc>
                <a:extLst>
                  <a:ext uri="{0D108BD9-81ED-4DB2-BD59-A6C34878D82A}">
                    <a16:rowId xmlns:a16="http://schemas.microsoft.com/office/drawing/2014/main" val="3045441178"/>
                  </a:ext>
                </a:extLst>
              </a:tr>
              <a:tr h="750504">
                <a:tc>
                  <a:txBody>
                    <a:bodyPr/>
                    <a:lstStyle/>
                    <a:p>
                      <a:r>
                        <a:rPr lang="en-US" sz="1400"/>
                        <a:t>Cenla Chemical Dependency Council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Cenla</a:t>
                      </a:r>
                      <a:r>
                        <a:rPr lang="en-US" sz="1400" dirty="0"/>
                        <a:t> Financial Planners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Central Louisiana Homeless Coalition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Evergreen Safe House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Family of Grace Church</a:t>
                      </a:r>
                    </a:p>
                  </a:txBody>
                  <a:tcPr marL="87048" marR="87048" marT="43524" marB="43524" anchor="ctr"/>
                </a:tc>
                <a:extLst>
                  <a:ext uri="{0D108BD9-81ED-4DB2-BD59-A6C34878D82A}">
                    <a16:rowId xmlns:a16="http://schemas.microsoft.com/office/drawing/2014/main" val="2688692426"/>
                  </a:ext>
                </a:extLst>
              </a:tr>
              <a:tr h="905299">
                <a:tc>
                  <a:txBody>
                    <a:bodyPr/>
                    <a:lstStyle/>
                    <a:p>
                      <a:r>
                        <a:rPr lang="en-US" sz="1400"/>
                        <a:t>First Baptist Church Pineville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First United Methodist Church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Food Bank of Central Louisiana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Global Impact Ministries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Grant Parish School Board</a:t>
                      </a:r>
                    </a:p>
                  </a:txBody>
                  <a:tcPr marL="87048" marR="87048" marT="43524" marB="43524" anchor="ctr"/>
                </a:tc>
                <a:extLst>
                  <a:ext uri="{0D108BD9-81ED-4DB2-BD59-A6C34878D82A}">
                    <a16:rowId xmlns:a16="http://schemas.microsoft.com/office/drawing/2014/main" val="1218102003"/>
                  </a:ext>
                </a:extLst>
              </a:tr>
              <a:tr h="905299">
                <a:tc>
                  <a:txBody>
                    <a:bodyPr/>
                    <a:lstStyle/>
                    <a:p>
                      <a:r>
                        <a:rPr lang="en-US" sz="1400"/>
                        <a:t>Hope House of Central Louisiana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Inner City Revitalization Corporation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LaSalle Parish School Board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Louisiana College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Pentecostals of Alexandria</a:t>
                      </a:r>
                    </a:p>
                  </a:txBody>
                  <a:tcPr marL="87048" marR="87048" marT="43524" marB="43524" anchor="ctr"/>
                </a:tc>
                <a:extLst>
                  <a:ext uri="{0D108BD9-81ED-4DB2-BD59-A6C34878D82A}">
                    <a16:rowId xmlns:a16="http://schemas.microsoft.com/office/drawing/2014/main" val="1160951381"/>
                  </a:ext>
                </a:extLst>
              </a:tr>
              <a:tr h="435240">
                <a:tc>
                  <a:txBody>
                    <a:bodyPr/>
                    <a:lstStyle/>
                    <a:p>
                      <a:r>
                        <a:rPr lang="en-US" sz="1400" dirty="0"/>
                        <a:t>Philadelphia Baptist Church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Rapides Parish Housing Authority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Rapides Parish School Board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Salvation Army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St. James Episcopal Church</a:t>
                      </a:r>
                    </a:p>
                  </a:txBody>
                  <a:tcPr marL="87048" marR="87048" marT="43524" marB="43524" anchor="ctr"/>
                </a:tc>
                <a:extLst>
                  <a:ext uri="{0D108BD9-81ED-4DB2-BD59-A6C34878D82A}">
                    <a16:rowId xmlns:a16="http://schemas.microsoft.com/office/drawing/2014/main" val="2961786499"/>
                  </a:ext>
                </a:extLst>
              </a:tr>
              <a:tr h="435240">
                <a:tc>
                  <a:txBody>
                    <a:bodyPr/>
                    <a:lstStyle/>
                    <a:p>
                      <a:r>
                        <a:rPr lang="en-US" sz="1400" dirty="0"/>
                        <a:t>Toys for Tots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United Way of Central Louisiana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Vernon Community Action Council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Volunteers of America-Central Louisiana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Zion Hill</a:t>
                      </a:r>
                    </a:p>
                  </a:txBody>
                  <a:tcPr marL="87048" marR="87048" marT="43524" marB="43524" anchor="ctr"/>
                </a:tc>
                <a:extLst>
                  <a:ext uri="{0D108BD9-81ED-4DB2-BD59-A6C34878D82A}">
                    <a16:rowId xmlns:a16="http://schemas.microsoft.com/office/drawing/2014/main" val="3512643308"/>
                  </a:ext>
                </a:extLst>
              </a:tr>
              <a:tr h="435240">
                <a:tc>
                  <a:txBody>
                    <a:bodyPr/>
                    <a:lstStyle/>
                    <a:p>
                      <a:r>
                        <a:rPr lang="en-US" sz="1400" dirty="0"/>
                        <a:t>Cindy Bishop Ministries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Life Point Ministry Center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Life Point Ministry Center</a:t>
                      </a:r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87048" marR="87048" marT="43524" marB="43524"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87048" marR="87048" marT="43524" marB="43524" anchor="ctr"/>
                </a:tc>
                <a:extLst>
                  <a:ext uri="{0D108BD9-81ED-4DB2-BD59-A6C34878D82A}">
                    <a16:rowId xmlns:a16="http://schemas.microsoft.com/office/drawing/2014/main" val="151355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9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0B587-5BE3-4C14-A235-FDA2A3E59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COVID-19 &amp; Homelessness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32685-7C0C-4386-A133-C07684F4F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Economically, households making less than $50,000 a year and households w/ children have been impacted the most by COVID-19</a:t>
            </a:r>
          </a:p>
          <a:p>
            <a:endParaRPr lang="en-US" dirty="0"/>
          </a:p>
          <a:p>
            <a:r>
              <a:rPr lang="en-US" dirty="0"/>
              <a:t>Access to stable housing decreases the rate at which COVID-19 is spread and reduces mortality rates associated with COVID-19 infections</a:t>
            </a:r>
          </a:p>
          <a:p>
            <a:endParaRPr lang="en-US" dirty="0"/>
          </a:p>
          <a:p>
            <a:r>
              <a:rPr lang="en-US" dirty="0"/>
              <a:t>Estimates predict anywhere from a 25% - 50% increase in literal homelessness due to COVID-19 </a:t>
            </a:r>
          </a:p>
        </p:txBody>
      </p:sp>
    </p:spTree>
    <p:extLst>
      <p:ext uri="{BB962C8B-B14F-4D97-AF65-F5344CB8AC3E}">
        <p14:creationId xmlns:p14="http://schemas.microsoft.com/office/powerpoint/2010/main" val="344646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00DA9-CB35-4622-BCAE-59CF18D8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COVID-19 &amp; Homelessness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59861-E4EB-4A88-8275-4AE597B05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Individuals experiencing homelessness have higher rates of comorbid conditions placing them at a higher risk of critical COVID-19 infections</a:t>
            </a:r>
          </a:p>
          <a:p>
            <a:endParaRPr lang="en-US" dirty="0"/>
          </a:p>
          <a:p>
            <a:r>
              <a:rPr lang="en-US" dirty="0"/>
              <a:t>Individuals experiencing homelessness are both less likely to seek and be compliant with medical advice</a:t>
            </a:r>
          </a:p>
          <a:p>
            <a:endParaRPr lang="en-US" dirty="0"/>
          </a:p>
          <a:p>
            <a:r>
              <a:rPr lang="en-US" dirty="0"/>
              <a:t>Homeless service providers have had to adapt hours and services to risk of COVID exposure to clients and staff while providing critical supportive services</a:t>
            </a:r>
          </a:p>
        </p:txBody>
      </p:sp>
    </p:spTree>
    <p:extLst>
      <p:ext uri="{BB962C8B-B14F-4D97-AF65-F5344CB8AC3E}">
        <p14:creationId xmlns:p14="http://schemas.microsoft.com/office/powerpoint/2010/main" val="429162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F3CC1-3D3F-438D-82CA-0F8D83B65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Hurricane Laura &amp; Delta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4A6BF-C5D9-4605-8B95-285140DAB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Hurricane Delta hit 43 days after Hurricane Laura hit Louisiana</a:t>
            </a:r>
          </a:p>
          <a:p>
            <a:pPr lvl="1"/>
            <a:r>
              <a:rPr lang="en-US" dirty="0"/>
              <a:t>Laura tied for the 5</a:t>
            </a:r>
            <a:r>
              <a:rPr lang="en-US" baseline="30000" dirty="0"/>
              <a:t>th</a:t>
            </a:r>
            <a:r>
              <a:rPr lang="en-US" dirty="0"/>
              <a:t> strongest storm to hit the US </a:t>
            </a:r>
          </a:p>
          <a:p>
            <a:pPr lvl="1"/>
            <a:r>
              <a:rPr lang="en-US" dirty="0"/>
              <a:t>3 other named storms hit Louisiana during this last season</a:t>
            </a:r>
          </a:p>
          <a:p>
            <a:pPr lvl="1"/>
            <a:endParaRPr lang="en-US" dirty="0"/>
          </a:p>
          <a:p>
            <a:r>
              <a:rPr lang="en-US" dirty="0"/>
              <a:t>Anticipate the fallout from Laura &amp; Delta to be similar to Hurricane Katrina</a:t>
            </a:r>
          </a:p>
          <a:p>
            <a:endParaRPr lang="en-US" dirty="0"/>
          </a:p>
          <a:p>
            <a:r>
              <a:rPr lang="en-US" dirty="0"/>
              <a:t>Hurricane Refuges are unique challenges for CoC Funded programs due to eligibility issues</a:t>
            </a:r>
          </a:p>
        </p:txBody>
      </p:sp>
    </p:spTree>
    <p:extLst>
      <p:ext uri="{BB962C8B-B14F-4D97-AF65-F5344CB8AC3E}">
        <p14:creationId xmlns:p14="http://schemas.microsoft.com/office/powerpoint/2010/main" val="361560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728BC-CC35-4849-B59F-6D2438C7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Impact on Homelessness in </a:t>
            </a:r>
            <a:r>
              <a:rPr lang="en-US" b="1" dirty="0" err="1"/>
              <a:t>CENlA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B780D-7D02-4E7D-A15B-B06DE999C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8265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The number of people experiencing homelessness </a:t>
            </a:r>
            <a:r>
              <a:rPr lang="en-US" sz="2400" b="1" dirty="0"/>
              <a:t>overall</a:t>
            </a:r>
            <a:r>
              <a:rPr lang="en-US" sz="2400" dirty="0"/>
              <a:t> has been decreasing</a:t>
            </a:r>
          </a:p>
          <a:p>
            <a:pPr lvl="1"/>
            <a:r>
              <a:rPr lang="en-US" sz="2000" dirty="0"/>
              <a:t>Of those remaining, we are seeing clients with more service needs come into our network</a:t>
            </a:r>
          </a:p>
          <a:p>
            <a:r>
              <a:rPr lang="en-US" sz="2400" dirty="0"/>
              <a:t>We are seeing an increase in visible panhandling and homelessness</a:t>
            </a:r>
          </a:p>
          <a:p>
            <a:r>
              <a:rPr lang="en-US" sz="2400" dirty="0"/>
              <a:t>More people are staying in abandoned houses as opposed to camps in the community</a:t>
            </a:r>
          </a:p>
          <a:p>
            <a:r>
              <a:rPr lang="en-US" sz="2400" dirty="0"/>
              <a:t>We could see a large increase in 1</a:t>
            </a:r>
            <a:r>
              <a:rPr lang="en-US" sz="2400" baseline="30000" dirty="0"/>
              <a:t>st</a:t>
            </a:r>
            <a:r>
              <a:rPr lang="en-US" sz="2400" dirty="0"/>
              <a:t> time and family homelessness within the next 6 months to a year</a:t>
            </a:r>
          </a:p>
          <a:p>
            <a:pPr lvl="1"/>
            <a:r>
              <a:rPr lang="en-US" sz="2000" dirty="0"/>
              <a:t>This will lead to us needing more landlords and housing units for our short-term service programs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7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2830</TotalTime>
  <Words>716</Words>
  <Application>Microsoft Office PowerPoint</Application>
  <PresentationFormat>Widescreen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2020 and It’s Impact On Homelessness</vt:lpstr>
      <vt:lpstr>Overview</vt:lpstr>
      <vt:lpstr>Homelessness 101</vt:lpstr>
      <vt:lpstr>The Community Solution: Continuum of Care</vt:lpstr>
      <vt:lpstr>PowerPoint Presentation</vt:lpstr>
      <vt:lpstr>COVID-19 &amp; Homelessness </vt:lpstr>
      <vt:lpstr>COVID-19 &amp; Homelessness (Cont.)</vt:lpstr>
      <vt:lpstr>Hurricane Laura &amp; Delta</vt:lpstr>
      <vt:lpstr>Impact on Homelessness in CENlA</vt:lpstr>
      <vt:lpstr>Panhandling and Homeless</vt:lpstr>
      <vt:lpstr>Ways to Help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the CoC</dc:title>
  <dc:creator>Joseph Buzzetta</dc:creator>
  <cp:lastModifiedBy>Joseph Buzzetta</cp:lastModifiedBy>
  <cp:revision>15</cp:revision>
  <dcterms:created xsi:type="dcterms:W3CDTF">2020-01-10T13:39:20Z</dcterms:created>
  <dcterms:modified xsi:type="dcterms:W3CDTF">2021-02-10T19:19:04Z</dcterms:modified>
</cp:coreProperties>
</file>